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ppt/tags/tag4.xml" ContentType="application/vnd.openxmlformats-officedocument.presentationml.tags+xml"/>
  <Override PartName="/ppt/notesSlides/notesSlide12.xml" ContentType="application/vnd.openxmlformats-officedocument.presentationml.notesSlide+xml"/>
  <Override PartName="/ppt/tags/tag5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6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67" r:id="rId2"/>
    <p:sldMasterId id="2147483679" r:id="rId3"/>
  </p:sldMasterIdLst>
  <p:notesMasterIdLst>
    <p:notesMasterId r:id="rId21"/>
  </p:notesMasterIdLst>
  <p:handoutMasterIdLst>
    <p:handoutMasterId r:id="rId22"/>
  </p:handoutMasterIdLst>
  <p:sldIdLst>
    <p:sldId id="336" r:id="rId4"/>
    <p:sldId id="337" r:id="rId5"/>
    <p:sldId id="270" r:id="rId6"/>
    <p:sldId id="283" r:id="rId7"/>
    <p:sldId id="326" r:id="rId8"/>
    <p:sldId id="287" r:id="rId9"/>
    <p:sldId id="289" r:id="rId10"/>
    <p:sldId id="285" r:id="rId11"/>
    <p:sldId id="290" r:id="rId12"/>
    <p:sldId id="292" r:id="rId13"/>
    <p:sldId id="291" r:id="rId14"/>
    <p:sldId id="293" r:id="rId15"/>
    <p:sldId id="296" r:id="rId16"/>
    <p:sldId id="327" r:id="rId17"/>
    <p:sldId id="328" r:id="rId18"/>
    <p:sldId id="295" r:id="rId19"/>
    <p:sldId id="329" r:id="rId20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808080"/>
    <a:srgbClr val="5F5F5F"/>
    <a:srgbClr val="3399FF"/>
    <a:srgbClr val="000066"/>
    <a:srgbClr val="0033CC"/>
    <a:srgbClr val="003399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9892" autoAdjust="0"/>
    <p:restoredTop sz="94686" autoAdjust="0"/>
  </p:normalViewPr>
  <p:slideViewPr>
    <p:cSldViewPr>
      <p:cViewPr>
        <p:scale>
          <a:sx n="77" d="100"/>
          <a:sy n="77" d="100"/>
        </p:scale>
        <p:origin x="-1404" y="2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-1818" y="3144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AFA0A673-DFB7-431D-AAB3-40F6E4283697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4329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DB8244DE-24FA-410F-9EE8-6A8A6BDF62FE}" type="datetime3">
              <a:rPr lang="en-US" smtClean="0"/>
              <a:t>6 November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87440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DB8244DE-24FA-410F-9EE8-6A8A6BDF62FE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E145C4F-ECA4-4DD7-819E-C9FECED2784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78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759BB51C-A1FD-43DE-AEAF-AD2B58AA388F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10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6886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A218C96C-A268-4A7F-875E-F29323DFF3B8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11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6393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3034CB46-245E-4F76-BBB0-6B4B2CF01D9B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12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56038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655E37D-A24F-49AD-9E27-5E7A23DB8426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13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13214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DB8244DE-24FA-410F-9EE8-6A8A6BDF62FE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E145C4F-ECA4-4DD7-819E-C9FECED2784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047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DB8244DE-24FA-410F-9EE8-6A8A6BDF62FE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E145C4F-ECA4-4DD7-819E-C9FECED2784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3639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A2533EC-9608-4E95-B2D3-90C34D35FA20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09383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8A3F281-E933-4E6C-A3D1-39F4647C70C0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8171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DB8244DE-24FA-410F-9EE8-6A8A6BDF62FE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E145C4F-ECA4-4DD7-819E-C9FECED2784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93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9D43477-CA19-498B-9134-7AEC053E278A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3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7983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C388C28-8DF4-4E56-B535-CBCE9C66FD46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8702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5DB30A88-6164-4802-9D83-A75DFB83B012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8894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941795F-4311-492E-839E-ED8E52AE8AFE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5989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04A17DF9-94FA-4B52-AF7B-0882844E5767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4475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43392849-FB21-4505-8961-47A20793CC7E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8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71925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2A41E7A-92F9-4800-A13C-F76FA207A723}" type="datetime3">
              <a:rPr lang="en-US" smtClean="0"/>
              <a:t>6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9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64658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114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512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913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9942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0101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434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5388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9480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7536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9361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09761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4021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Advanced Computer Architecture-Spring 2018, 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>
              <a:buClr>
                <a:prstClr val="black"/>
              </a:buClr>
            </a:pPr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702815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0998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16254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712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8746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6999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7428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988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14113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11/6/2020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85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32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8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4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20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11/6/2020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050443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11/6/2020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5833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wma"/><Relationship Id="rId7" Type="http://schemas.openxmlformats.org/officeDocument/2006/relationships/image" Target="../media/image6.png"/><Relationship Id="rId2" Type="http://schemas.microsoft.com/office/2007/relationships/media" Target="../media/media11.wma"/><Relationship Id="rId1" Type="http://schemas.openxmlformats.org/officeDocument/2006/relationships/tags" Target="../tags/tag3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5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6" Type="http://schemas.openxmlformats.org/officeDocument/2006/relationships/image" Target="../media/image6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6" Type="http://schemas.openxmlformats.org/officeDocument/2006/relationships/image" Target="../media/image6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wma"/><Relationship Id="rId2" Type="http://schemas.microsoft.com/office/2007/relationships/media" Target="../media/media17.wma"/><Relationship Id="rId1" Type="http://schemas.openxmlformats.org/officeDocument/2006/relationships/tags" Target="../tags/tag6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  <a:endParaRPr lang="fa-IR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3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108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38"/>
    </mc:Choice>
    <mc:Fallback>
      <p:transition spd="slow" advTm="22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Multibanked</a:t>
            </a:r>
            <a:r>
              <a:rPr lang="en-US" dirty="0"/>
              <a:t> Caches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776219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Organize cache as independent banks to support simultaneous access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ARM Cortex-A8 supports 1-4 banks for L2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Intel i7 supports 4 banks for L1 and 8 banks for L2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sz="2800" dirty="0"/>
              <a:t>Interleave banks according to block address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520" y="4077072"/>
            <a:ext cx="8371264" cy="1597149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05"/>
    </mc:Choice>
    <mc:Fallback>
      <p:transition spd="slow" advTm="361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Nonblocking</a:t>
            </a:r>
            <a:r>
              <a:rPr lang="en-US" dirty="0"/>
              <a:t> Caches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631112" cy="223145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Allow hits before previous misses complete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“Hit under miss”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“Hit under multiple miss”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L2 must support this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In general, processors can hide L1 miss penalty but not L2 miss penalty</a:t>
            </a: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9084" y="3284984"/>
            <a:ext cx="5721369" cy="283366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2210"/>
    </mc:Choice>
    <mc:Fallback>
      <p:transition spd="slow" advTm="452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2487" x="9137650" y="4365625"/>
          <p14:tracePt t="292611" x="9123363" y="4365625"/>
          <p14:tracePt t="292619" x="9086850" y="4365625"/>
          <p14:tracePt t="292627" x="9051925" y="4365625"/>
          <p14:tracePt t="292635" x="8980488" y="4365625"/>
          <p14:tracePt t="292643" x="8843963" y="4365625"/>
          <p14:tracePt t="292643" x="8758238" y="4365625"/>
          <p14:tracePt t="292660" x="8629650" y="4394200"/>
          <p14:tracePt t="292675" x="8523288" y="4400550"/>
          <p14:tracePt t="292692" x="8386763" y="4451350"/>
          <p14:tracePt t="292708" x="8223250" y="4514850"/>
          <p14:tracePt t="292725" x="8086725" y="4586288"/>
          <p14:tracePt t="292741" x="7937500" y="4637088"/>
          <p14:tracePt t="292759" x="7866063" y="4694238"/>
          <p14:tracePt t="292774" x="7794625" y="4743450"/>
          <p14:tracePt t="292792" x="7680325" y="4822825"/>
          <p14:tracePt t="292808" x="7580313" y="4879975"/>
          <p14:tracePt t="292825" x="7494588" y="4943475"/>
          <p14:tracePt t="292841" x="7323138" y="5051425"/>
          <p14:tracePt t="292841" x="7243763" y="5086350"/>
          <p14:tracePt t="292859" x="7080250" y="5194300"/>
          <p14:tracePt t="292875" x="6880225" y="5257800"/>
          <p14:tracePt t="292892" x="6672263" y="5365750"/>
          <p14:tracePt t="292908" x="6443663" y="5465763"/>
          <p14:tracePt t="292925" x="6186488" y="5600700"/>
          <p14:tracePt t="292941" x="5937250" y="5757863"/>
          <p14:tracePt t="292957" x="5629275" y="5929313"/>
          <p14:tracePt t="292974" x="5286375" y="6080125"/>
          <p14:tracePt t="292991" x="5008563" y="6194425"/>
          <p14:tracePt t="293008" x="4757738" y="6308725"/>
          <p14:tracePt t="293025" x="4522788" y="6400800"/>
          <p14:tracePt t="293041" x="4294188" y="6443663"/>
          <p14:tracePt t="293058" x="4100513" y="6465888"/>
          <p14:tracePt t="293074" x="3843338" y="6465888"/>
          <p14:tracePt t="293092" x="3636963" y="6465888"/>
          <p14:tracePt t="293107" x="3443288" y="6465888"/>
          <p14:tracePt t="293125" x="3322638" y="6465888"/>
          <p14:tracePt t="293141" x="3165475" y="6465888"/>
          <p14:tracePt t="293158" x="2979738" y="6465888"/>
          <p14:tracePt t="293174" x="2851150" y="6465888"/>
          <p14:tracePt t="293190" x="2800350" y="6465888"/>
          <p14:tracePt t="293207" x="2757488" y="6465888"/>
          <p14:tracePt t="293224" x="2708275" y="6465888"/>
          <p14:tracePt t="293240" x="2665413" y="6437313"/>
          <p14:tracePt t="293258" x="2628900" y="6429375"/>
          <p14:tracePt t="293273" x="2622550" y="6423025"/>
          <p14:tracePt t="293290" x="2600325" y="6415088"/>
          <p14:tracePt t="293307" x="2600325" y="6408738"/>
          <p14:tracePt t="293363" x="2600325" y="6400800"/>
          <p14:tracePt t="293379" x="2600325" y="6394450"/>
          <p14:tracePt t="293387" x="2608263" y="6372225"/>
          <p14:tracePt t="293395" x="2628900" y="6357938"/>
          <p14:tracePt t="293407" x="2665413" y="6357938"/>
          <p14:tracePt t="293424" x="2686050" y="6351588"/>
          <p14:tracePt t="293440" x="2714625" y="6343650"/>
          <p14:tracePt t="293457" x="2771775" y="6323013"/>
          <p14:tracePt t="293473" x="2808288" y="6315075"/>
          <p14:tracePt t="293490" x="2843213" y="6300788"/>
          <p14:tracePt t="293507" x="2871788" y="6300788"/>
          <p14:tracePt t="293523" x="2994025" y="6294438"/>
          <p14:tracePt t="293541" x="3122613" y="6257925"/>
          <p14:tracePt t="293556" x="3265488" y="6243638"/>
          <p14:tracePt t="293574" x="3457575" y="6208713"/>
          <p14:tracePt t="293590" x="3571875" y="6194425"/>
          <p14:tracePt t="293607" x="3651250" y="6186488"/>
          <p14:tracePt t="293623" x="3694113" y="6186488"/>
          <p14:tracePt t="293641" x="3757613" y="6172200"/>
          <p14:tracePt t="293657" x="3951288" y="6151563"/>
          <p14:tracePt t="293674" x="4214813" y="6108700"/>
          <p14:tracePt t="293690" x="4565650" y="6057900"/>
          <p14:tracePt t="293708" x="4757738" y="6015038"/>
          <p14:tracePt t="293724" x="4900613" y="6000750"/>
          <p14:tracePt t="293740" x="4979988" y="6000750"/>
          <p14:tracePt t="293757" x="5022850" y="6000750"/>
          <p14:tracePt t="293773" x="5051425" y="6000750"/>
          <p14:tracePt t="293789" x="5057775" y="5994400"/>
          <p14:tracePt t="293827" x="5065713" y="5994400"/>
          <p14:tracePt t="293835" x="5086350" y="5986463"/>
          <p14:tracePt t="293840" x="5151438" y="5986463"/>
          <p14:tracePt t="293856" x="5322888" y="5965825"/>
          <p14:tracePt t="293873" x="5514975" y="5951538"/>
          <p14:tracePt t="293890" x="5686425" y="5922963"/>
          <p14:tracePt t="293890" x="5743575" y="5900738"/>
          <p14:tracePt t="293907" x="5794375" y="5900738"/>
          <p14:tracePt t="293923" x="5800725" y="5894388"/>
          <p14:tracePt t="293987" x="5808663" y="5894388"/>
          <p14:tracePt t="293995" x="5829300" y="5894388"/>
          <p14:tracePt t="294002" x="5872163" y="5894388"/>
          <p14:tracePt t="294006" x="5894388" y="5894388"/>
          <p14:tracePt t="294023" x="5908675" y="5894388"/>
          <p14:tracePt t="294040" x="5915025" y="5894388"/>
          <p14:tracePt t="294056" x="5922963" y="5894388"/>
          <p14:tracePt t="294073" x="5943600" y="5894388"/>
          <p14:tracePt t="294090" x="5951538" y="5894388"/>
          <p14:tracePt t="294090" x="5957888" y="5894388"/>
          <p14:tracePt t="294139" x="5972175" y="5894388"/>
          <p14:tracePt t="294159" x="5986463" y="5894388"/>
          <p14:tracePt t="294163" x="5994400" y="5894388"/>
          <p14:tracePt t="294498" x="5957888" y="5894388"/>
          <p14:tracePt t="294507" x="5908675" y="5880100"/>
          <p14:tracePt t="294515" x="5880100" y="5880100"/>
          <p14:tracePt t="294523" x="5680075" y="5843588"/>
          <p14:tracePt t="294539" x="5486400" y="5843588"/>
          <p14:tracePt t="294556" x="5186363" y="5843588"/>
          <p14:tracePt t="294572" x="4857750" y="5843588"/>
          <p14:tracePt t="294589" x="4586288" y="5843588"/>
          <p14:tracePt t="294606" x="4314825" y="5829300"/>
          <p14:tracePt t="294622" x="4086225" y="5800725"/>
          <p14:tracePt t="294639" x="3908425" y="5765800"/>
          <p14:tracePt t="294656" x="3814763" y="5765800"/>
          <p14:tracePt t="294673" x="3751263" y="5757863"/>
          <p14:tracePt t="294689" x="3671888" y="5757863"/>
          <p14:tracePt t="294706" x="3565525" y="5743575"/>
          <p14:tracePt t="294721" x="3336925" y="5708650"/>
          <p14:tracePt t="294739" x="3122613" y="5680075"/>
          <p14:tracePt t="294754" x="2914650" y="5657850"/>
          <p14:tracePt t="294772" x="2736850" y="5629275"/>
          <p14:tracePt t="294788" x="2628900" y="5614988"/>
          <p14:tracePt t="294805" x="2557463" y="5600700"/>
          <p14:tracePt t="294822" x="2493963" y="5580063"/>
          <p14:tracePt t="294839" x="2422525" y="5537200"/>
          <p14:tracePt t="294855" x="2379663" y="5500688"/>
          <p14:tracePt t="294872" x="2322513" y="5465763"/>
          <p14:tracePt t="294888" x="2251075" y="5422900"/>
          <p14:tracePt t="294906" x="2165350" y="5372100"/>
          <p14:tracePt t="294922" x="2036763" y="5286375"/>
          <p14:tracePt t="294939" x="2000250" y="5272088"/>
          <p14:tracePt t="294954" x="1979613" y="5243513"/>
          <p14:tracePt t="294971" x="1971675" y="5237163"/>
          <p14:tracePt t="294988" x="1971675" y="5222875"/>
          <p14:tracePt t="295004" x="1971675" y="5208588"/>
          <p14:tracePt t="295022" x="1971675" y="5186363"/>
          <p14:tracePt t="295038" x="1971675" y="5165725"/>
          <p14:tracePt t="295055" x="1971675" y="5129213"/>
          <p14:tracePt t="295071" x="1971675" y="5086350"/>
          <p14:tracePt t="295088" x="2014538" y="5029200"/>
          <p14:tracePt t="295105" x="2071688" y="4965700"/>
          <p14:tracePt t="295121" x="2143125" y="4914900"/>
          <p14:tracePt t="295121" x="2214563" y="4879975"/>
          <p14:tracePt t="295139" x="2314575" y="4851400"/>
          <p14:tracePt t="295155" x="2408238" y="4814888"/>
          <p14:tracePt t="295172" x="2486025" y="4779963"/>
          <p14:tracePt t="295188" x="2551113" y="4765675"/>
          <p14:tracePt t="295205" x="2622550" y="4751388"/>
          <p14:tracePt t="295221" x="2714625" y="4729163"/>
          <p14:tracePt t="295237" x="2822575" y="4722813"/>
          <p14:tracePt t="295254" x="2957513" y="4722813"/>
          <p14:tracePt t="295271" x="3151188" y="4722813"/>
          <p14:tracePt t="295287" x="3408363" y="4722813"/>
          <p14:tracePt t="295304" x="3651250" y="4708525"/>
          <p14:tracePt t="295320" x="3879850" y="4665663"/>
          <p14:tracePt t="295337" x="4086225" y="4651375"/>
          <p14:tracePt t="295355" x="4408488" y="4651375"/>
          <p14:tracePt t="295372" x="4600575" y="4651375"/>
          <p14:tracePt t="295388" x="4822825" y="4651375"/>
          <p14:tracePt t="295404" x="5029200" y="4651375"/>
          <p14:tracePt t="295421" x="5200650" y="4651375"/>
          <p14:tracePt t="295438" x="5322888" y="4651375"/>
          <p14:tracePt t="295455" x="5451475" y="4651375"/>
          <p14:tracePt t="295471" x="5572125" y="4643438"/>
          <p14:tracePt t="295488" x="5680075" y="4643438"/>
          <p14:tracePt t="295504" x="5786438" y="4643438"/>
          <p14:tracePt t="295521" x="5908675" y="4643438"/>
          <p14:tracePt t="295537" x="6029325" y="4643438"/>
          <p14:tracePt t="295554" x="6122988" y="4643438"/>
          <p14:tracePt t="295570" x="6151563" y="4643438"/>
          <p14:tracePt t="295588" x="6200775" y="4651375"/>
          <p14:tracePt t="295604" x="6300788" y="4672013"/>
          <p14:tracePt t="295621" x="6394450" y="4708525"/>
          <p14:tracePt t="295637" x="6443663" y="4714875"/>
          <p14:tracePt t="295654" x="6480175" y="4722813"/>
          <p14:tracePt t="295671" x="6486525" y="4722813"/>
          <p14:tracePt t="295687" x="6500813" y="4729163"/>
          <p14:tracePt t="295704" x="6508750" y="4729163"/>
          <p14:tracePt t="295721" x="6523038" y="4729163"/>
          <p14:tracePt t="295737" x="6594475" y="4751388"/>
          <p14:tracePt t="295754" x="6665913" y="4765675"/>
          <p14:tracePt t="295770" x="6772275" y="4779963"/>
          <p14:tracePt t="295788" x="6837363" y="4814888"/>
          <p14:tracePt t="295804" x="6923088" y="4829175"/>
          <p14:tracePt t="295821" x="7023100" y="4879975"/>
          <p14:tracePt t="295837" x="7123113" y="4922838"/>
          <p14:tracePt t="295854" x="7186613" y="4943475"/>
          <p14:tracePt t="295870" x="7237413" y="4972050"/>
          <p14:tracePt t="295888" x="7265988" y="4979988"/>
          <p14:tracePt t="295903" x="7294563" y="4986338"/>
          <p14:tracePt t="295920" x="7308850" y="5000625"/>
          <p14:tracePt t="295937" x="7315200" y="5008563"/>
          <p14:tracePt t="295953" x="7329488" y="5022850"/>
          <p14:tracePt t="295970" x="7351713" y="5043488"/>
          <p14:tracePt t="295986" x="7358063" y="5051425"/>
          <p14:tracePt t="296003" x="7372350" y="5080000"/>
          <p14:tracePt t="296043" x="7372350" y="5086350"/>
          <p14:tracePt t="296048" x="7372350" y="5108575"/>
          <p14:tracePt t="296053" x="7380288" y="5122863"/>
          <p14:tracePt t="296070" x="7380288" y="5157788"/>
          <p14:tracePt t="296087" x="7380288" y="5186363"/>
          <p14:tracePt t="296104" x="7380288" y="5222875"/>
          <p14:tracePt t="296121" x="7380288" y="5251450"/>
          <p14:tracePt t="296137" x="7372350" y="5300663"/>
          <p14:tracePt t="296154" x="7372350" y="5314950"/>
          <p14:tracePt t="296170" x="7351713" y="5337175"/>
          <p14:tracePt t="296187" x="7329488" y="5365750"/>
          <p14:tracePt t="296203" x="7315200" y="5372100"/>
          <p14:tracePt t="296219" x="7300913" y="5380038"/>
          <p14:tracePt t="296236" x="7286625" y="5386388"/>
          <p14:tracePt t="296253" x="7251700" y="5408613"/>
          <p14:tracePt t="296269" x="7243763" y="5414963"/>
          <p14:tracePt t="296286" x="7208838" y="5437188"/>
          <p14:tracePt t="296303" x="7186613" y="5451475"/>
          <p14:tracePt t="296320" x="7143750" y="5472113"/>
          <p14:tracePt t="296336" x="7058025" y="5508625"/>
          <p14:tracePt t="296353" x="6958013" y="5557838"/>
          <p14:tracePt t="296369" x="6900863" y="5572125"/>
          <p14:tracePt t="296369" x="6858000" y="5594350"/>
          <p14:tracePt t="296387" x="6823075" y="5608638"/>
          <p14:tracePt t="296403" x="6780213" y="5643563"/>
          <p14:tracePt t="296420" x="6729413" y="5665788"/>
          <p14:tracePt t="296435" x="6723063" y="5665788"/>
          <p14:tracePt t="296453" x="6708775" y="5672138"/>
          <p14:tracePt t="296470" x="6694488" y="5686425"/>
          <p14:tracePt t="296487" x="6672263" y="5694363"/>
          <p14:tracePt t="296503" x="6651625" y="5694363"/>
          <p14:tracePt t="296520" x="6637338" y="5694363"/>
          <p14:tracePt t="296536" x="6594475" y="5715000"/>
          <p14:tracePt t="296553" x="6551613" y="5722938"/>
          <p14:tracePt t="296569" x="6443663" y="5737225"/>
          <p14:tracePt t="296569" x="6408738" y="5737225"/>
          <p14:tracePt t="296587" x="6300788" y="5743575"/>
          <p14:tracePt t="296603" x="6137275" y="5786438"/>
          <p14:tracePt t="296619" x="5943600" y="5794375"/>
          <p14:tracePt t="296636" x="5715000" y="5822950"/>
          <p14:tracePt t="296653" x="5522913" y="5857875"/>
          <p14:tracePt t="296669" x="5394325" y="5872163"/>
          <p14:tracePt t="296687" x="5280025" y="5908675"/>
          <p14:tracePt t="296703" x="5108575" y="5908675"/>
          <p14:tracePt t="296719" x="4886325" y="5908675"/>
          <p14:tracePt t="296735" x="4665663" y="5922963"/>
          <p14:tracePt t="296752" x="4486275" y="5937250"/>
          <p14:tracePt t="296768" x="4322763" y="5972175"/>
          <p14:tracePt t="296786" x="4179888" y="5980113"/>
          <p14:tracePt t="296802" x="4022725" y="5980113"/>
          <p14:tracePt t="296820" x="3943350" y="5980113"/>
          <p14:tracePt t="296835" x="3808413" y="5980113"/>
          <p14:tracePt t="296852" x="3665538" y="5980113"/>
          <p14:tracePt t="296869" x="3508375" y="5980113"/>
          <p14:tracePt t="296886" x="3400425" y="5980113"/>
          <p14:tracePt t="296903" x="3271838" y="5965825"/>
          <p14:tracePt t="296918" x="3208338" y="5965825"/>
          <p14:tracePt t="296936" x="3143250" y="5965825"/>
          <p14:tracePt t="296952" x="3100388" y="5965825"/>
          <p14:tracePt t="296968" x="3094038" y="5965825"/>
          <p14:tracePt t="296986" x="3086100" y="5965825"/>
          <p14:tracePt t="297018" x="3071813" y="5957888"/>
          <p14:tracePt t="297019" x="2986088" y="5915025"/>
          <p14:tracePt t="297036" x="2914650" y="5872163"/>
          <p14:tracePt t="297051" x="2843213" y="5837238"/>
          <p14:tracePt t="297069" x="2794000" y="5808663"/>
          <p14:tracePt t="297086" x="2728913" y="5757863"/>
          <p14:tracePt t="297102" x="2693988" y="5737225"/>
          <p14:tracePt t="297118" x="2651125" y="5715000"/>
          <p14:tracePt t="297135" x="2600325" y="5686425"/>
          <p14:tracePt t="297152" x="2571750" y="5672138"/>
          <p14:tracePt t="297167" x="2536825" y="5643563"/>
          <p14:tracePt t="297185" x="2436813" y="5586413"/>
          <p14:tracePt t="297202" x="2357438" y="5522913"/>
          <p14:tracePt t="297202" x="2314575" y="5508625"/>
          <p14:tracePt t="297219" x="2257425" y="5457825"/>
          <p14:tracePt t="297235" x="2214563" y="5429250"/>
          <p14:tracePt t="297252" x="2185988" y="5414963"/>
          <p14:tracePt t="297268" x="2165350" y="5394325"/>
          <p14:tracePt t="297285" x="2151063" y="5380038"/>
          <p14:tracePt t="297301" x="2128838" y="5365750"/>
          <p14:tracePt t="297319" x="2114550" y="5351463"/>
          <p14:tracePt t="297335" x="2108200" y="5300663"/>
          <p14:tracePt t="297351" x="2093913" y="5280025"/>
          <p14:tracePt t="297368" x="2085975" y="5265738"/>
          <p14:tracePt t="297385" x="2079625" y="5237163"/>
          <p14:tracePt t="297403" x="2079625" y="5222875"/>
          <p14:tracePt t="297418" x="2079625" y="5194300"/>
          <p14:tracePt t="297435" x="2079625" y="5180013"/>
          <p14:tracePt t="297451" x="2079625" y="5165725"/>
          <p14:tracePt t="297469" x="2085975" y="5143500"/>
          <p14:tracePt t="297484" x="2122488" y="5114925"/>
          <p14:tracePt t="297501" x="2179638" y="5100638"/>
          <p14:tracePt t="297518" x="2251075" y="5065713"/>
          <p14:tracePt t="297534" x="2293938" y="5051425"/>
          <p14:tracePt t="297551" x="2393950" y="5014913"/>
          <p14:tracePt t="297568" x="2486025" y="4994275"/>
          <p14:tracePt t="297584" x="2586038" y="4965700"/>
          <p14:tracePt t="297601" x="2693988" y="4943475"/>
          <p14:tracePt t="297618" x="2894013" y="4900613"/>
          <p14:tracePt t="297634" x="3057525" y="4894263"/>
          <p14:tracePt t="297650" x="3179763" y="4879975"/>
          <p14:tracePt t="297668" x="3286125" y="4879975"/>
          <p14:tracePt t="297685" x="3422650" y="4879975"/>
          <p14:tracePt t="297702" x="3614738" y="4865688"/>
          <p14:tracePt t="297718" x="3871913" y="4865688"/>
          <p14:tracePt t="297734" x="4129088" y="4865688"/>
          <p14:tracePt t="297751" x="4422775" y="4865688"/>
          <p14:tracePt t="297768" x="4757738" y="4865688"/>
          <p14:tracePt t="297784" x="5114925" y="4865688"/>
          <p14:tracePt t="297801" x="5408613" y="4865688"/>
          <p14:tracePt t="297817" x="5629275" y="4865688"/>
          <p14:tracePt t="297835" x="5737225" y="4865688"/>
          <p14:tracePt t="297850" x="5851525" y="4872038"/>
          <p14:tracePt t="297868" x="5972175" y="4872038"/>
          <p14:tracePt t="297884" x="6157913" y="4872038"/>
          <p14:tracePt t="297917" x="6400800" y="4872038"/>
          <p14:tracePt t="297918" x="6657975" y="4872038"/>
          <p14:tracePt t="297935" x="6894513" y="4872038"/>
          <p14:tracePt t="297951" x="7023100" y="4872038"/>
          <p14:tracePt t="297967" x="7100888" y="4872038"/>
          <p14:tracePt t="297983" x="7151688" y="4872038"/>
          <p14:tracePt t="298001" x="7200900" y="4894263"/>
          <p14:tracePt t="298017" x="7243763" y="4894263"/>
          <p14:tracePt t="298034" x="7300913" y="4894263"/>
          <p14:tracePt t="298050" x="7358063" y="4894263"/>
          <p14:tracePt t="298068" x="7380288" y="4900613"/>
          <p14:tracePt t="298083" x="7429500" y="4908550"/>
          <p14:tracePt t="298101" x="7494588" y="4937125"/>
          <p14:tracePt t="298117" x="7551738" y="4965700"/>
          <p14:tracePt t="298134" x="7615238" y="5008563"/>
          <p14:tracePt t="298150" x="7643813" y="5029200"/>
          <p14:tracePt t="298168" x="7658100" y="5051425"/>
          <p14:tracePt t="298183" x="7672388" y="5094288"/>
          <p14:tracePt t="298201" x="7672388" y="5157788"/>
          <p14:tracePt t="298217" x="7672388" y="5214938"/>
          <p14:tracePt t="298234" x="7672388" y="5257800"/>
          <p14:tracePt t="298250" x="7672388" y="5300663"/>
          <p14:tracePt t="298267" x="7637463" y="5343525"/>
          <p14:tracePt t="298283" x="7566025" y="5380038"/>
          <p14:tracePt t="298301" x="7508875" y="5414963"/>
          <p14:tracePt t="298317" x="7437438" y="5443538"/>
          <p14:tracePt t="298334" x="7408863" y="5472113"/>
          <p14:tracePt t="298350" x="7358063" y="5508625"/>
          <p14:tracePt t="298367" x="7286625" y="5551488"/>
          <p14:tracePt t="298383" x="7172325" y="5600700"/>
          <p14:tracePt t="298401" x="7094538" y="5614988"/>
          <p14:tracePt t="298417" x="6980238" y="5651500"/>
          <p14:tracePt t="298434" x="6865938" y="5672138"/>
          <p14:tracePt t="298450" x="6694488" y="5737225"/>
          <p14:tracePt t="298467" x="6565900" y="5794375"/>
          <p14:tracePt t="298483" x="6429375" y="5829300"/>
          <p14:tracePt t="298500" x="6272213" y="5872163"/>
          <p14:tracePt t="298517" x="6122988" y="5922963"/>
          <p14:tracePt t="298533" x="5972175" y="5957888"/>
          <p14:tracePt t="298549" x="5894388" y="5986463"/>
          <p14:tracePt t="298567" x="5800725" y="6008688"/>
          <p14:tracePt t="298583" x="5722938" y="6029325"/>
          <p14:tracePt t="298600" x="5651500" y="6037263"/>
          <p14:tracePt t="298616" x="5551488" y="6057900"/>
          <p14:tracePt t="298634" x="5437188" y="6072188"/>
          <p14:tracePt t="298650" x="5329238" y="6080125"/>
          <p14:tracePt t="298650" x="5294313" y="6094413"/>
          <p14:tracePt t="298667" x="5180013" y="6129338"/>
          <p14:tracePt t="298683" x="5108575" y="6137275"/>
          <p14:tracePt t="298700" x="5022850" y="6137275"/>
          <p14:tracePt t="298716" x="4929188" y="6151563"/>
          <p14:tracePt t="298733" x="4737100" y="6151563"/>
          <p14:tracePt t="298749" x="4465638" y="6151563"/>
          <p14:tracePt t="298766" x="4157663" y="6151563"/>
          <p14:tracePt t="298782" x="3851275" y="6151563"/>
          <p14:tracePt t="298799" x="3508375" y="6151563"/>
          <p14:tracePt t="298816" x="3251200" y="6115050"/>
          <p14:tracePt t="298834" x="2971800" y="6072188"/>
          <p14:tracePt t="298849" x="2743200" y="6043613"/>
          <p14:tracePt t="298849" x="2657475" y="6015038"/>
          <p14:tracePt t="298867" x="2500313" y="6015038"/>
          <p14:tracePt t="298883" x="2414588" y="5986463"/>
          <p14:tracePt t="298899" x="2371725" y="5980113"/>
          <p14:tracePt t="298916" x="2336800" y="5980113"/>
          <p14:tracePt t="298933" x="2293938" y="5965825"/>
          <p14:tracePt t="298949" x="2236788" y="5937250"/>
          <p14:tracePt t="298966" x="2165350" y="5894388"/>
          <p14:tracePt t="298982" x="2108200" y="5865813"/>
          <p14:tracePt t="298999" x="2079625" y="5829300"/>
          <p14:tracePt t="299015" x="2051050" y="5780088"/>
          <p14:tracePt t="299033" x="2028825" y="5715000"/>
          <p14:tracePt t="299049" x="2008188" y="5672138"/>
          <p14:tracePt t="299066" x="2008188" y="5614988"/>
          <p14:tracePt t="299082" x="2014538" y="5529263"/>
          <p14:tracePt t="299099" x="2043113" y="5451475"/>
          <p14:tracePt t="299116" x="2085975" y="5372100"/>
          <p14:tracePt t="299132" x="2157413" y="5300663"/>
          <p14:tracePt t="299149" x="2208213" y="5243513"/>
          <p14:tracePt t="299166" x="2271713" y="5165725"/>
          <p14:tracePt t="299182" x="2336800" y="5114925"/>
          <p14:tracePt t="299199" x="2379663" y="5072063"/>
          <p14:tracePt t="299216" x="2428875" y="5051425"/>
          <p14:tracePt t="299232" x="2486025" y="5029200"/>
          <p14:tracePt t="299249" x="2514600" y="5014913"/>
          <p14:tracePt t="299265" x="2622550" y="4994275"/>
          <p14:tracePt t="299283" x="2714625" y="4979988"/>
          <p14:tracePt t="299298" x="2794000" y="4957763"/>
          <p14:tracePt t="299316" x="2865438" y="4951413"/>
          <p14:tracePt t="299331" x="2908300" y="4951413"/>
          <p14:tracePt t="299349" x="2951163" y="4943475"/>
          <p14:tracePt t="299364" x="2994025" y="4937125"/>
          <p14:tracePt t="299382" x="3065463" y="4937125"/>
          <p14:tracePt t="299399" x="3122613" y="4914900"/>
          <p14:tracePt t="299416" x="3186113" y="4914900"/>
          <p14:tracePt t="299432" x="3251200" y="4914900"/>
          <p14:tracePt t="299449" x="3314700" y="4914900"/>
          <p14:tracePt t="299465" x="3422650" y="4900613"/>
          <p14:tracePt t="299482" x="3529013" y="4894263"/>
          <p14:tracePt t="299498" x="3694113" y="4879975"/>
          <p14:tracePt t="299516" x="3800475" y="4857750"/>
          <p14:tracePt t="299532" x="3894138" y="4851400"/>
          <p14:tracePt t="299548" x="4000500" y="4851400"/>
          <p14:tracePt t="299564" x="4122738" y="4851400"/>
          <p14:tracePt t="299581" x="4279900" y="4851400"/>
          <p14:tracePt t="299599" x="4486275" y="4851400"/>
          <p14:tracePt t="299615" x="4722813" y="4851400"/>
          <p14:tracePt t="299631" x="5000625" y="4837113"/>
          <p14:tracePt t="299648" x="5237163" y="4837113"/>
          <p14:tracePt t="299664" x="5365750" y="4837113"/>
          <p14:tracePt t="299681" x="5408613" y="4837113"/>
          <p14:tracePt t="299697" x="5486400" y="4837113"/>
          <p14:tracePt t="299716" x="5543550" y="4837113"/>
          <p14:tracePt t="299731" x="5622925" y="4837113"/>
          <p14:tracePt t="299749" x="5722938" y="4837113"/>
          <p14:tracePt t="299765" x="5843588" y="4837113"/>
          <p14:tracePt t="299782" x="5937250" y="4837113"/>
          <p14:tracePt t="299797" x="6043613" y="4837113"/>
          <p14:tracePt t="299815" x="6129338" y="4837113"/>
          <p14:tracePt t="299831" x="6237288" y="4851400"/>
          <p14:tracePt t="299848" x="6351588" y="4865688"/>
          <p14:tracePt t="299864" x="6400800" y="4865688"/>
          <p14:tracePt t="299881" x="6457950" y="4872038"/>
          <p14:tracePt t="299897" x="6486525" y="4872038"/>
          <p14:tracePt t="299915" x="6494463" y="4872038"/>
          <p14:tracePt t="299930" x="6529388" y="4872038"/>
          <p14:tracePt t="299948" x="6600825" y="4857750"/>
          <p14:tracePt t="299964" x="6643688" y="4851400"/>
          <p14:tracePt t="299981" x="6686550" y="4851400"/>
          <p14:tracePt t="299997" x="6723063" y="4851400"/>
          <p14:tracePt t="300015" x="6765925" y="4837113"/>
          <p14:tracePt t="300031" x="6794500" y="4837113"/>
          <p14:tracePt t="300048" x="6837363" y="4837113"/>
          <p14:tracePt t="300064" x="6908800" y="4837113"/>
          <p14:tracePt t="300081" x="6980238" y="4837113"/>
          <p14:tracePt t="300098" x="7029450" y="4837113"/>
          <p14:tracePt t="300098" x="7037388" y="4837113"/>
          <p14:tracePt t="300115" x="7058025" y="4851400"/>
          <p14:tracePt t="300131" x="7086600" y="4857750"/>
          <p14:tracePt t="300147" x="7123113" y="4872038"/>
          <p14:tracePt t="300163" x="7208838" y="4929188"/>
          <p14:tracePt t="300181" x="7300913" y="5022850"/>
          <p14:tracePt t="300197" x="7358063" y="5080000"/>
          <p14:tracePt t="300214" x="7386638" y="5114925"/>
          <p14:tracePt t="300231" x="7394575" y="5143500"/>
          <p14:tracePt t="300248" x="7415213" y="5200650"/>
          <p14:tracePt t="300264" x="7415213" y="5257800"/>
          <p14:tracePt t="300281" x="7415213" y="5300663"/>
          <p14:tracePt t="300297" x="7415213" y="5322888"/>
          <p14:tracePt t="300314" x="7408863" y="5343525"/>
          <p14:tracePt t="300331" x="7315200" y="5372100"/>
          <p14:tracePt t="300348" x="7237413" y="5394325"/>
          <p14:tracePt t="300363" x="7123113" y="5429250"/>
          <p14:tracePt t="300381" x="6994525" y="5443538"/>
          <p14:tracePt t="300397" x="6865938" y="5480050"/>
          <p14:tracePt t="300415" x="6772275" y="5500688"/>
          <p14:tracePt t="300430" x="6715125" y="5508625"/>
          <p14:tracePt t="300447" x="6643688" y="5537200"/>
          <p14:tracePt t="300463" x="6580188" y="5551488"/>
          <p14:tracePt t="300481" x="6543675" y="5551488"/>
          <p14:tracePt t="300497" x="6500813" y="5557838"/>
          <p14:tracePt t="300514" x="6443663" y="5586413"/>
          <p14:tracePt t="300530" x="6300788" y="5586413"/>
          <p14:tracePt t="300547" x="6208713" y="5586413"/>
          <p14:tracePt t="300563" x="6086475" y="5586413"/>
          <p14:tracePt t="300580" x="5965825" y="5586413"/>
          <p14:tracePt t="300597" x="5772150" y="5586413"/>
          <p14:tracePt t="300613" x="5565775" y="5608638"/>
          <p14:tracePt t="300630" x="5308600" y="5637213"/>
          <p14:tracePt t="300647" x="5029200" y="5665788"/>
          <p14:tracePt t="300663" x="4786313" y="5665788"/>
          <p14:tracePt t="300680" x="4586288" y="5665788"/>
          <p14:tracePt t="300696" x="4408488" y="5665788"/>
          <p14:tracePt t="300714" x="4286250" y="5665788"/>
          <p14:tracePt t="300729" x="4022725" y="5715000"/>
          <p14:tracePt t="300747" x="3922713" y="5729288"/>
          <p14:tracePt t="300763" x="3871913" y="5737225"/>
          <p14:tracePt t="300779" x="3822700" y="5737225"/>
          <p14:tracePt t="300796" x="3779838" y="5737225"/>
          <p14:tracePt t="300813" x="3743325" y="5737225"/>
          <p14:tracePt t="300830" x="3729038" y="5737225"/>
          <p14:tracePt t="300847" x="3686175" y="5737225"/>
          <p14:tracePt t="300863" x="3665538" y="5737225"/>
          <p14:tracePt t="300879" x="3636963" y="5722938"/>
          <p14:tracePt t="300896" x="3586163" y="5694363"/>
          <p14:tracePt t="300914" x="3514725" y="5651500"/>
          <p14:tracePt t="300930" x="3414713" y="5594350"/>
          <p14:tracePt t="300947" x="3379788" y="5565775"/>
          <p14:tracePt t="300963" x="3343275" y="5551488"/>
          <p14:tracePt t="300979" x="3314700" y="5522913"/>
          <p14:tracePt t="301027" x="3308350" y="5514975"/>
          <p14:tracePt t="301059" x="3300413" y="5514975"/>
          <p14:tracePt t="301139" x="3314700" y="5508625"/>
          <p14:tracePt t="301147" x="3322638" y="5508625"/>
          <p14:tracePt t="301163" x="3328988" y="5508625"/>
          <p14:tracePt t="301163" x="3343275" y="5500688"/>
          <p14:tracePt t="301179" x="3351213" y="5494338"/>
          <p14:tracePt t="301196" x="3357563" y="5486400"/>
          <p14:tracePt t="301250" x="3365500" y="5480050"/>
          <p14:tracePt t="301459" x="3357563" y="5480050"/>
          <p14:tracePt t="301467" x="3343275" y="5480050"/>
          <p14:tracePt t="301475" x="3336925" y="5480050"/>
          <p14:tracePt t="301507" x="3328988" y="5480050"/>
          <p14:tracePt t="301539" x="3314700" y="5480050"/>
          <p14:tracePt t="301555" x="3300413" y="5480050"/>
          <p14:tracePt t="301563" x="3294063" y="5480050"/>
          <p14:tracePt t="301563" x="3265488" y="5480050"/>
          <p14:tracePt t="301579" x="3243263" y="5480050"/>
          <p14:tracePt t="301595" x="3214688" y="5480050"/>
          <p14:tracePt t="301611" x="3208338" y="5480050"/>
          <p14:tracePt t="301629" x="3200400" y="5480050"/>
          <p14:tracePt t="301645" x="3165475" y="5472113"/>
          <p14:tracePt t="301662" x="3128963" y="5451475"/>
          <p14:tracePt t="301678" x="3100388" y="5443538"/>
          <p14:tracePt t="301695" x="3094038" y="5443538"/>
          <p14:tracePt t="301795" x="3079750" y="5443538"/>
          <p14:tracePt t="301835" x="3071813" y="5437188"/>
          <p14:tracePt t="301907" x="3051175" y="5429250"/>
          <p14:tracePt t="301939" x="3028950" y="5408613"/>
          <p14:tracePt t="301954" x="3014663" y="5400675"/>
          <p14:tracePt t="301971" x="3008313" y="5400675"/>
          <p14:tracePt t="302131" x="3000375" y="5400675"/>
          <p14:tracePt t="302179" x="2994025" y="5400675"/>
          <p14:tracePt t="302275" x="2979738" y="5400675"/>
          <p14:tracePt t="302290" x="2971800" y="5400675"/>
          <p14:tracePt t="302347" x="2965450" y="5400675"/>
          <p14:tracePt t="302595" x="2957513" y="5400675"/>
          <p14:tracePt t="302603" x="2928938" y="5400675"/>
          <p14:tracePt t="302611" x="2843213" y="5422900"/>
          <p14:tracePt t="302628" x="2822575" y="5422900"/>
          <p14:tracePt t="302644" x="2808288" y="5422900"/>
          <p14:tracePt t="302731" x="2800350" y="5422900"/>
          <p14:tracePt t="302803" x="2794000" y="5422900"/>
          <p14:tracePt t="302819" x="2786063" y="5422900"/>
          <p14:tracePt t="302851" x="2771775" y="5422900"/>
          <p14:tracePt t="302859" x="2751138" y="5429250"/>
          <p14:tracePt t="302877" x="2722563" y="5429250"/>
          <p14:tracePt t="302880" x="2700338" y="5451475"/>
          <p14:tracePt t="302893" x="2679700" y="5451475"/>
          <p14:tracePt t="302910" x="2643188" y="5451475"/>
          <p14:tracePt t="302927" x="2636838" y="5457825"/>
          <p14:tracePt t="302962" x="2628900" y="5457825"/>
          <p14:tracePt t="302976" x="2608263" y="5465763"/>
          <p14:tracePt t="302976" x="2600325" y="5465763"/>
          <p14:tracePt t="302979" x="2586038" y="5465763"/>
          <p14:tracePt t="302993" x="2571750" y="5472113"/>
          <p14:tracePt t="303009" x="2543175" y="5494338"/>
          <p14:tracePt t="303028" x="2508250" y="5500688"/>
          <p14:tracePt t="303043" x="2479675" y="5508625"/>
          <p14:tracePt t="303061" x="2443163" y="5529263"/>
          <p14:tracePt t="303076" x="2428875" y="5537200"/>
          <p14:tracePt t="303093" x="2422525" y="5537200"/>
          <p14:tracePt t="303109" x="2408238" y="5537200"/>
          <p14:tracePt t="303127" x="2386013" y="5537200"/>
          <p14:tracePt t="303211" x="2371725" y="5537200"/>
          <p14:tracePt t="304099" x="2365375" y="5537200"/>
          <p14:tracePt t="304131" x="2343150" y="5537200"/>
          <p14:tracePt t="304139" x="2328863" y="5537200"/>
          <p14:tracePt t="304147" x="2314575" y="5537200"/>
          <p14:tracePt t="304163" x="2308225" y="5537200"/>
          <p14:tracePt t="304179" x="2293938" y="5537200"/>
          <p14:tracePt t="304194" x="2286000" y="5537200"/>
          <p14:tracePt t="304211" x="2271713" y="5537200"/>
          <p14:tracePt t="304227" x="2243138" y="5537200"/>
          <p14:tracePt t="304232" x="2222500" y="5522913"/>
          <p14:tracePt t="304241" x="2165350" y="5508625"/>
          <p14:tracePt t="304258" x="2114550" y="5480050"/>
          <p14:tracePt t="304275" x="2085975" y="5472113"/>
          <p14:tracePt t="304291" x="2065338" y="5465763"/>
          <p14:tracePt t="304331" x="2057400" y="5465763"/>
          <p14:tracePt t="304332" x="2043113" y="5443538"/>
          <p14:tracePt t="304341" x="2028825" y="5437188"/>
          <p14:tracePt t="304358" x="2022475" y="5429250"/>
          <p14:tracePt t="304374" x="2008188" y="5422900"/>
          <p14:tracePt t="304391" x="1993900" y="5408613"/>
          <p14:tracePt t="304409" x="1979613" y="5400675"/>
          <p14:tracePt t="304451" x="1971675" y="5394325"/>
          <p14:tracePt t="304459" x="1971675" y="5372100"/>
          <p14:tracePt t="304464" x="1971675" y="5357813"/>
          <p14:tracePt t="304475" x="1965325" y="5308600"/>
          <p14:tracePt t="304491" x="1943100" y="5257800"/>
          <p14:tracePt t="304507" x="1936750" y="5237163"/>
          <p14:tracePt t="304524" x="1928813" y="5214938"/>
          <p14:tracePt t="304541" x="1922463" y="5194300"/>
          <p14:tracePt t="304557" x="1922463" y="5186363"/>
          <p14:tracePt t="304574" x="1922463" y="5165725"/>
          <p14:tracePt t="304590" x="1908175" y="5151438"/>
          <p14:tracePt t="304635" x="1900238" y="5137150"/>
          <p14:tracePt t="304739" x="1893888" y="5129213"/>
          <p14:tracePt t="304747" x="1893888" y="5122863"/>
          <p14:tracePt t="304760" x="1893888" y="5114925"/>
          <p14:tracePt t="304779" x="1893888" y="5108575"/>
          <p14:tracePt t="304795" x="1893888" y="5100638"/>
          <p14:tracePt t="304835" x="1893888" y="5086350"/>
          <p14:tracePt t="304907" x="1893888" y="5080000"/>
          <p14:tracePt t="304915" x="1893888" y="5065713"/>
          <p14:tracePt t="304962" x="1893888" y="5051425"/>
          <p14:tracePt t="305130" x="1908175" y="5043488"/>
          <p14:tracePt t="305138" x="1908175" y="5037138"/>
          <p14:tracePt t="305157" x="1908175" y="5008563"/>
          <p14:tracePt t="305157" x="1914525" y="4994275"/>
          <p14:tracePt t="305539" x="1914525" y="4986338"/>
          <p14:tracePt t="305547" x="1908175" y="4986338"/>
          <p14:tracePt t="305586" x="1900238" y="4986338"/>
          <p14:tracePt t="305594" x="1893888" y="4986338"/>
          <p14:tracePt t="305595" x="1871663" y="4986338"/>
          <p14:tracePt t="305606" x="1851025" y="4986338"/>
          <p14:tracePt t="305623" x="1828800" y="4986338"/>
          <p14:tracePt t="305639" x="1814513" y="4986338"/>
          <p14:tracePt t="305657" x="1800225" y="4986338"/>
          <p14:tracePt t="305707" x="1793875" y="4986338"/>
          <p14:tracePt t="305754" x="1785938" y="4986338"/>
          <p14:tracePt t="305762" x="1779588" y="4986338"/>
          <p14:tracePt t="305770" x="1751013" y="4965700"/>
          <p14:tracePt t="305789" x="1751013" y="4943475"/>
          <p14:tracePt t="305790" x="1743075" y="4900613"/>
          <p14:tracePt t="305806" x="1728788" y="4829175"/>
          <p14:tracePt t="305823" x="1728788" y="4786313"/>
          <p14:tracePt t="305839" x="1714500" y="4722813"/>
          <p14:tracePt t="305856" x="1708150" y="4679950"/>
          <p14:tracePt t="305872" x="1693863" y="4637088"/>
          <p14:tracePt t="305890" x="1693863" y="4594225"/>
          <p14:tracePt t="305906" x="1679575" y="4543425"/>
          <p14:tracePt t="305923" x="1657350" y="4508500"/>
          <p14:tracePt t="305939" x="1651000" y="4500563"/>
          <p14:tracePt t="305987" x="1651000" y="4486275"/>
          <p14:tracePt t="305995" x="1651000" y="4465638"/>
          <p14:tracePt t="306003" x="1651000" y="4443413"/>
          <p14:tracePt t="306015" x="1651000" y="4437063"/>
          <p14:tracePt t="306022" x="1643063" y="4400550"/>
          <p14:tracePt t="306039" x="1614488" y="4357688"/>
          <p14:tracePt t="306056" x="1608138" y="4322763"/>
          <p14:tracePt t="306072" x="1608138" y="4294188"/>
          <p14:tracePt t="306089" x="1608138" y="4271963"/>
          <p14:tracePt t="306105" x="1600200" y="4251325"/>
          <p14:tracePt t="306122" x="1600200" y="4208463"/>
          <p14:tracePt t="306139" x="1600200" y="4137025"/>
          <p14:tracePt t="306155" x="1600200" y="4114800"/>
          <p14:tracePt t="306171" x="1600200" y="4051300"/>
          <p14:tracePt t="306189" x="1600200" y="4008438"/>
          <p14:tracePt t="306206" x="1600200" y="3965575"/>
          <p14:tracePt t="306223" x="1593850" y="3937000"/>
          <p14:tracePt t="306238" x="1593850" y="3900488"/>
          <p14:tracePt t="306256" x="1571625" y="3865563"/>
          <p14:tracePt t="306271" x="1571625" y="3857625"/>
          <p14:tracePt t="306288" x="1571625" y="3836988"/>
          <p14:tracePt t="306305" x="1571625" y="3829050"/>
          <p14:tracePt t="306321" x="1571625" y="3814763"/>
          <p14:tracePt t="306339" x="1571625" y="3779838"/>
          <p14:tracePt t="306355" x="1571625" y="3751263"/>
          <p14:tracePt t="306372" x="1571625" y="3736975"/>
          <p14:tracePt t="306389" x="1571625" y="3714750"/>
          <p14:tracePt t="306405" x="1571625" y="3708400"/>
          <p14:tracePt t="306422" x="1571625" y="3679825"/>
          <p14:tracePt t="306438" x="1571625" y="3671888"/>
          <p14:tracePt t="306455" x="1571625" y="3665538"/>
          <p14:tracePt t="306471" x="1571625" y="3651250"/>
          <p14:tracePt t="306489" x="1579563" y="3636963"/>
          <p14:tracePt t="306504" x="1600200" y="3622675"/>
          <p14:tracePt t="306522" x="1622425" y="3600450"/>
          <p14:tracePt t="306538" x="1651000" y="3586163"/>
          <p14:tracePt t="306555" x="1685925" y="3571875"/>
          <p14:tracePt t="306572" x="1693863" y="3557588"/>
          <p14:tracePt t="306588" x="1700213" y="3551238"/>
          <p14:tracePt t="306604" x="1722438" y="3543300"/>
          <p14:tracePt t="306621" x="1736725" y="3536950"/>
          <p14:tracePt t="306638" x="1779588" y="3514725"/>
          <p14:tracePt t="306654" x="1785938" y="3514725"/>
          <p14:tracePt t="306671" x="1793875" y="3514725"/>
          <p14:tracePt t="306688" x="1808163" y="3514725"/>
          <p14:tracePt t="306704" x="1814513" y="3514725"/>
          <p14:tracePt t="306721" x="1836738" y="3514725"/>
          <p14:tracePt t="306803" x="1843088" y="3514725"/>
          <p14:tracePt t="306819" x="1851025" y="3514725"/>
          <p14:tracePt t="306827" x="1857375" y="3522663"/>
          <p14:tracePt t="306834" x="1857375" y="3543300"/>
          <p14:tracePt t="306839" x="1865313" y="3579813"/>
          <p14:tracePt t="306854" x="1885950" y="3614738"/>
          <p14:tracePt t="306871" x="1885950" y="3686175"/>
          <p14:tracePt t="306888" x="1893888" y="3743325"/>
          <p14:tracePt t="306905" x="1900238" y="3822700"/>
          <p14:tracePt t="306921" x="1900238" y="3886200"/>
          <p14:tracePt t="306937" x="1900238" y="3943350"/>
          <p14:tracePt t="306937" x="1900238" y="3971925"/>
          <p14:tracePt t="306955" x="1914525" y="4014788"/>
          <p14:tracePt t="306972" x="1914525" y="4071938"/>
          <p14:tracePt t="306987" x="1914525" y="4122738"/>
          <p14:tracePt t="307004" x="1914525" y="4194175"/>
          <p14:tracePt t="307020" x="1914525" y="4257675"/>
          <p14:tracePt t="307038" x="1914525" y="4337050"/>
          <p14:tracePt t="307054" x="1914525" y="4400550"/>
          <p14:tracePt t="307071" x="1914525" y="4443413"/>
          <p14:tracePt t="307087" x="1914525" y="4486275"/>
          <p14:tracePt t="307105" x="1914525" y="4529138"/>
          <p14:tracePt t="307121" x="1914525" y="4551363"/>
          <p14:tracePt t="307138" x="1914525" y="4600575"/>
          <p14:tracePt t="307154" x="1914525" y="4672013"/>
          <p14:tracePt t="307171" x="1914525" y="4700588"/>
          <p14:tracePt t="307187" x="1914525" y="4737100"/>
          <p14:tracePt t="307205" x="1914525" y="4765675"/>
          <p14:tracePt t="307221" x="1914525" y="4808538"/>
          <p14:tracePt t="307237" x="1914525" y="4837113"/>
          <p14:tracePt t="307253" x="1914525" y="4857750"/>
          <p14:tracePt t="307271" x="1914525" y="4872038"/>
          <p14:tracePt t="307287" x="1914525" y="4886325"/>
          <p14:tracePt t="307304" x="1914525" y="4908550"/>
          <p14:tracePt t="307320" x="1914525" y="4929188"/>
          <p14:tracePt t="307337" x="1914525" y="4937125"/>
          <p14:tracePt t="307394" x="1908175" y="4943475"/>
          <p14:tracePt t="307401" x="1893888" y="4957763"/>
          <p14:tracePt t="307407" x="1885950" y="4979988"/>
          <p14:tracePt t="307420" x="1879600" y="4986338"/>
          <p14:tracePt t="307437" x="1871663" y="4994275"/>
          <p14:tracePt t="307453" x="1851025" y="5014913"/>
          <p14:tracePt t="307471" x="1843088" y="5022850"/>
          <p14:tracePt t="307487" x="1828800" y="5022850"/>
          <p14:tracePt t="307503" x="1800225" y="5022850"/>
          <p14:tracePt t="307520" x="1785938" y="5022850"/>
          <p14:tracePt t="307586" x="1771650" y="5022850"/>
          <p14:tracePt t="307595" x="1728788" y="5022850"/>
          <p14:tracePt t="307599" x="1714500" y="5008563"/>
          <p14:tracePt t="307619" x="1685925" y="4986338"/>
          <p14:tracePt t="307620" x="1671638" y="4937125"/>
          <p14:tracePt t="307637" x="1643063" y="4894263"/>
          <p14:tracePt t="307653" x="1636713" y="4822825"/>
          <p14:tracePt t="307670" x="1614488" y="4765675"/>
          <p14:tracePt t="307686" x="1614488" y="4700588"/>
          <p14:tracePt t="307704" x="1614488" y="4657725"/>
          <p14:tracePt t="307719" x="1614488" y="4614863"/>
          <p14:tracePt t="307737" x="1614488" y="4594225"/>
          <p14:tracePt t="307753" x="1614488" y="4565650"/>
          <p14:tracePt t="307770" x="1628775" y="4522788"/>
          <p14:tracePt t="307786" x="1657350" y="4479925"/>
          <p14:tracePt t="307803" x="1665288" y="4471988"/>
          <p14:tracePt t="307819" x="1679575" y="4465638"/>
          <p14:tracePt t="307837" x="1685925" y="4457700"/>
          <p14:tracePt t="307853" x="1700213" y="4443413"/>
          <p14:tracePt t="307899" x="1700213" y="4437063"/>
          <p14:tracePt t="307906" x="1722438" y="4400550"/>
          <p14:tracePt t="307922" x="1728788" y="4394200"/>
          <p14:tracePt t="307938" x="1743075" y="4386263"/>
          <p14:tracePt t="307954" x="1757363" y="4351338"/>
          <p14:tracePt t="307961" x="1765300" y="4343400"/>
          <p14:tracePt t="307969" x="1779588" y="4300538"/>
          <p14:tracePt t="307986" x="1800225" y="4229100"/>
          <p14:tracePt t="308003" x="1800225" y="4171950"/>
          <p14:tracePt t="308019" x="1808163" y="4114800"/>
          <p14:tracePt t="308036" x="1808163" y="4071938"/>
          <p14:tracePt t="308053" x="1808163" y="3994150"/>
          <p14:tracePt t="308070" x="1808163" y="3929063"/>
          <p14:tracePt t="308085" x="1822450" y="3871913"/>
          <p14:tracePt t="308103" x="1822450" y="3851275"/>
          <p14:tracePt t="308119" x="1822450" y="3808413"/>
          <p14:tracePt t="308137" x="1822450" y="3779838"/>
          <p14:tracePt t="308153" x="1822450" y="3743325"/>
          <p14:tracePt t="308170" x="1828800" y="3708400"/>
          <p14:tracePt t="308185" x="1828800" y="3679825"/>
          <p14:tracePt t="308203" x="1828800" y="3657600"/>
          <p14:tracePt t="308219" x="1828800" y="3643313"/>
          <p14:tracePt t="308236" x="1843088" y="3622675"/>
          <p14:tracePt t="308252" x="1843088" y="3614738"/>
          <p14:tracePt t="308269" x="1851025" y="3608388"/>
          <p14:tracePt t="308322" x="1851025" y="3600450"/>
          <p14:tracePt t="308330" x="1857375" y="3586163"/>
          <p14:tracePt t="308346" x="1865313" y="3579813"/>
          <p14:tracePt t="308386" x="1879600" y="3565525"/>
          <p14:tracePt t="308394" x="1885950" y="3557588"/>
          <p14:tracePt t="308427" x="1893888" y="3557588"/>
          <p14:tracePt t="308459" x="1900238" y="3551238"/>
          <p14:tracePt t="308507" x="1908175" y="3543300"/>
          <p14:tracePt t="308667" x="1908175" y="3551238"/>
          <p14:tracePt t="308674" x="1908175" y="3586163"/>
          <p14:tracePt t="308683" x="1908175" y="3614738"/>
          <p14:tracePt t="308688" x="1908175" y="3679825"/>
          <p14:tracePt t="308701" x="1908175" y="3736975"/>
          <p14:tracePt t="308718" x="1908175" y="3779838"/>
          <p14:tracePt t="308734" x="1908175" y="3822700"/>
          <p14:tracePt t="308751" x="1908175" y="3857625"/>
          <p14:tracePt t="308769" x="1908175" y="3879850"/>
          <p14:tracePt t="308785" x="1908175" y="3894138"/>
          <p14:tracePt t="308802" x="1922463" y="3929063"/>
          <p14:tracePt t="308818" x="1936750" y="3971925"/>
          <p14:tracePt t="308835" x="1951038" y="3986213"/>
          <p14:tracePt t="308851" x="1951038" y="4008438"/>
          <p14:tracePt t="308868" x="1957388" y="4014788"/>
          <p14:tracePt t="308970" x="1971675" y="4029075"/>
          <p14:tracePt t="308979" x="1985963" y="4037013"/>
          <p14:tracePt t="308986" x="1993900" y="4037013"/>
          <p14:tracePt t="308987" x="2008188" y="4037013"/>
          <p14:tracePt t="309001" x="2036763" y="4051300"/>
          <p14:tracePt t="309018" x="2043113" y="4051300"/>
          <p14:tracePt t="309066" x="2051050" y="4051300"/>
          <p14:tracePt t="309074" x="2057400" y="4051300"/>
          <p14:tracePt t="309082" x="2071688" y="4051300"/>
          <p14:tracePt t="309087" x="2079625" y="4051300"/>
          <p14:tracePt t="309101" x="2085975" y="4057650"/>
          <p14:tracePt t="309118" x="2100263" y="4057650"/>
          <p14:tracePt t="309134" x="2114550" y="4057650"/>
          <p14:tracePt t="309151" x="2122488" y="4057650"/>
          <p14:tracePt t="309167" x="2128838" y="4065588"/>
          <p14:tracePt t="309202" x="2151063" y="4065588"/>
          <p14:tracePt t="309203" x="2157413" y="4065588"/>
          <p14:tracePt t="309217" x="2165350" y="4071938"/>
          <p14:tracePt t="309267" x="2171700" y="4071938"/>
          <p14:tracePt t="309275" x="2185988" y="4071938"/>
          <p14:tracePt t="309279" x="2193925" y="4086225"/>
          <p14:tracePt t="309288" x="2208213" y="4100513"/>
          <p14:tracePt t="309300" x="2228850" y="4108450"/>
          <p14:tracePt t="309318" x="2236788" y="4108450"/>
          <p14:tracePt t="309386" x="2243138" y="4114800"/>
          <p14:tracePt t="309840" x="2236788" y="4114800"/>
          <p14:tracePt t="310026" x="2222500" y="4114800"/>
          <p14:tracePt t="310034" x="2208213" y="4108450"/>
          <p14:tracePt t="310040" x="2200275" y="4100513"/>
          <p14:tracePt t="310049" x="2179638" y="4065588"/>
          <p14:tracePt t="310066" x="2171700" y="4043363"/>
          <p14:tracePt t="310083" x="2143125" y="4008438"/>
          <p14:tracePt t="310099" x="2136775" y="3957638"/>
          <p14:tracePt t="310116" x="2128838" y="3914775"/>
          <p14:tracePt t="310133" x="2108200" y="3857625"/>
          <p14:tracePt t="310150" x="2100263" y="3829050"/>
          <p14:tracePt t="310166" x="2093913" y="3808413"/>
          <p14:tracePt t="310183" x="2079625" y="3779838"/>
          <p14:tracePt t="310200" x="2065338" y="3743325"/>
          <p14:tracePt t="310217" x="2057400" y="3714750"/>
          <p14:tracePt t="310233" x="2051050" y="3700463"/>
          <p14:tracePt t="310233" x="2051050" y="3679825"/>
          <p14:tracePt t="310251" x="2051050" y="3665538"/>
          <p14:tracePt t="310266" x="2051050" y="3651250"/>
          <p14:tracePt t="310283" x="2051050" y="3636963"/>
          <p14:tracePt t="310299" x="2043113" y="3614738"/>
          <p14:tracePt t="310316" x="2043113" y="3608388"/>
          <p14:tracePt t="310333" x="2043113" y="3586163"/>
          <p14:tracePt t="310350" x="2043113" y="3557588"/>
          <p14:tracePt t="310366" x="2043113" y="3529013"/>
          <p14:tracePt t="310382" x="2043113" y="3508375"/>
          <p14:tracePt t="310399" x="2043113" y="3494088"/>
          <p14:tracePt t="310432" x="2043113" y="3479800"/>
          <p14:tracePt t="310451" x="2043113" y="3471863"/>
          <p14:tracePt t="310467" x="2043113" y="3465513"/>
          <p14:tracePt t="310507" x="2051050" y="3457575"/>
          <p14:tracePt t="310522" x="2065338" y="3457575"/>
          <p14:tracePt t="310539" x="2093913" y="3457575"/>
          <p14:tracePt t="310555" x="2122488" y="3457575"/>
          <p14:tracePt t="310587" x="2157413" y="3465513"/>
          <p14:tracePt t="310603" x="2165350" y="3465513"/>
          <p14:tracePt t="310611" x="2193925" y="3465513"/>
          <p14:tracePt t="310619" x="2200275" y="3471863"/>
          <p14:tracePt t="310627" x="2208213" y="3471863"/>
          <p14:tracePt t="310634" x="2251075" y="3471863"/>
          <p14:tracePt t="310649" x="2293938" y="3486150"/>
          <p14:tracePt t="310666" x="2351088" y="3486150"/>
          <p14:tracePt t="310683" x="2386013" y="3486150"/>
          <p14:tracePt t="310699" x="2408238" y="3486150"/>
          <p14:tracePt t="310716" x="2451100" y="3486150"/>
          <p14:tracePt t="310731" x="2493963" y="3494088"/>
          <p14:tracePt t="310748" x="2593975" y="3514725"/>
          <p14:tracePt t="310765" x="2679700" y="3514725"/>
          <p14:tracePt t="310782" x="2757488" y="3514725"/>
          <p14:tracePt t="310798" x="2822575" y="3514725"/>
          <p14:tracePt t="310815" x="2851150" y="3514725"/>
          <p14:tracePt t="310831" x="2879725" y="3514725"/>
          <p14:tracePt t="310848" x="2914650" y="3514725"/>
          <p14:tracePt t="310865" x="2928938" y="3514725"/>
          <p14:tracePt t="310882" x="2965450" y="3514725"/>
          <p14:tracePt t="310900" x="3028950" y="3514725"/>
          <p14:tracePt t="310916" x="3071813" y="3514725"/>
          <p14:tracePt t="310933" x="3094038" y="3514725"/>
          <p14:tracePt t="310948" x="3136900" y="3522663"/>
          <p14:tracePt t="310966" x="3171825" y="3522663"/>
          <p14:tracePt t="310981" x="3194050" y="3522663"/>
          <p14:tracePt t="310999" x="3200400" y="3522663"/>
          <p14:tracePt t="311015" x="3214688" y="3529013"/>
          <p14:tracePt t="311033" x="3236913" y="3529013"/>
          <p14:tracePt t="311048" x="3257550" y="3529013"/>
          <p14:tracePt t="311065" x="3286125" y="3529013"/>
          <p14:tracePt t="311082" x="3308350" y="3529013"/>
          <p14:tracePt t="311099" x="3328988" y="3529013"/>
          <p14:tracePt t="311114" x="3379788" y="3529013"/>
          <p14:tracePt t="311132" x="3451225" y="3529013"/>
          <p14:tracePt t="311148" x="3522663" y="3529013"/>
          <p14:tracePt t="311165" x="3594100" y="3529013"/>
          <p14:tracePt t="311181" x="3636963" y="3529013"/>
          <p14:tracePt t="311198" x="3694113" y="3529013"/>
          <p14:tracePt t="311215" x="3729038" y="3529013"/>
          <p14:tracePt t="311232" x="3743325" y="3529013"/>
          <p14:tracePt t="311248" x="3757613" y="3529013"/>
          <p14:tracePt t="311265" x="3771900" y="3529013"/>
          <p14:tracePt t="311281" x="3794125" y="3529013"/>
          <p14:tracePt t="311298" x="3836988" y="3529013"/>
          <p14:tracePt t="311315" x="3851275" y="3529013"/>
          <p14:tracePt t="311331" x="3857625" y="3529013"/>
          <p14:tracePt t="311347" x="3871913" y="3529013"/>
          <p14:tracePt t="311405" x="3879850" y="3529013"/>
          <p14:tracePt t="311635" x="3857625" y="3529013"/>
          <p14:tracePt t="311646" x="3836988" y="3529013"/>
          <p14:tracePt t="311651" x="3786188" y="3529013"/>
          <p14:tracePt t="311664" x="3694113" y="3529013"/>
          <p14:tracePt t="311680" x="3608388" y="3529013"/>
          <p14:tracePt t="311698" x="3514725" y="3529013"/>
          <p14:tracePt t="311714" x="3322638" y="3529013"/>
          <p14:tracePt t="311731" x="3228975" y="3529013"/>
          <p14:tracePt t="311747" x="3165475" y="3529013"/>
          <p14:tracePt t="311764" x="3128963" y="3529013"/>
          <p14:tracePt t="311780" x="3114675" y="3529013"/>
          <p14:tracePt t="311797" x="3094038" y="3529013"/>
          <p14:tracePt t="311814" x="3065463" y="3529013"/>
          <p14:tracePt t="311831" x="3043238" y="3529013"/>
          <p14:tracePt t="311846" x="3014663" y="3529013"/>
          <p14:tracePt t="311864" x="2994025" y="3536950"/>
          <p14:tracePt t="311880" x="2986088" y="3536950"/>
          <p14:tracePt t="311897" x="2979738" y="3536950"/>
          <p14:tracePt t="311913" x="2971800" y="3536950"/>
          <p14:tracePt t="311930" x="2965450" y="3536950"/>
          <p14:tracePt t="311947" x="2951163" y="3536950"/>
          <p14:tracePt t="311987" x="2943225" y="3536950"/>
          <p14:tracePt t="312026" x="2936875" y="3536950"/>
          <p14:tracePt t="312042" x="2928938" y="3536950"/>
          <p14:tracePt t="312050" x="2894013" y="3557588"/>
          <p14:tracePt t="312063" x="2871788" y="3557588"/>
          <p14:tracePt t="312080" x="2851150" y="3565525"/>
          <p14:tracePt t="312097" x="2814638" y="3565525"/>
          <p14:tracePt t="312113" x="2794000" y="3565525"/>
          <p14:tracePt t="312113" x="2786063" y="3565525"/>
          <p14:tracePt t="312131" x="2771775" y="3565525"/>
          <p14:tracePt t="312147" x="2751138" y="3565525"/>
          <p14:tracePt t="312164" x="2736850" y="3565525"/>
          <p14:tracePt t="312180" x="2700338" y="3571875"/>
          <p14:tracePt t="312196" x="2693988" y="3571875"/>
          <p14:tracePt t="312213" x="2665413" y="3579813"/>
          <p14:tracePt t="312230" x="2643188" y="3586163"/>
          <p14:tracePt t="312247" x="2636838" y="3600450"/>
          <p14:tracePt t="312264" x="2628900" y="3600450"/>
          <p14:tracePt t="321707" x="2628900" y="3608388"/>
          <p14:tracePt t="321762" x="2636838" y="3608388"/>
          <p14:tracePt t="321771" x="2643188" y="3614738"/>
          <p14:tracePt t="321962" x="2651125" y="3614738"/>
          <p14:tracePt t="321970" x="2665413" y="3614738"/>
          <p14:tracePt t="321978" x="2671763" y="3614738"/>
          <p14:tracePt t="321978" x="2693988" y="3614738"/>
          <p14:tracePt t="322003" x="2700338" y="3614738"/>
          <p14:tracePt t="322018" x="2714625" y="3614738"/>
          <p14:tracePt t="322020" x="2728913" y="3614738"/>
          <p14:tracePt t="322032" x="2751138" y="3614738"/>
          <p14:tracePt t="322049" x="2794000" y="3614738"/>
          <p14:tracePt t="322049" x="2808288" y="3614738"/>
          <p14:tracePt t="322067" x="2836863" y="3614738"/>
          <p14:tracePt t="322082" x="2900363" y="3614738"/>
          <p14:tracePt t="322100" x="2957513" y="3614738"/>
          <p14:tracePt t="322115" x="3022600" y="3614738"/>
          <p14:tracePt t="322132" x="3071813" y="3614738"/>
          <p14:tracePt t="322149" x="3128963" y="3614738"/>
          <p14:tracePt t="322165" x="3186113" y="3614738"/>
          <p14:tracePt t="322182" x="3214688" y="3614738"/>
          <p14:tracePt t="322199" x="3243263" y="3614738"/>
          <p14:tracePt t="322215" x="3265488" y="3614738"/>
          <p14:tracePt t="322232" x="3279775" y="3614738"/>
          <p14:tracePt t="322248" x="3314700" y="3622675"/>
          <p14:tracePt t="322265" x="3394075" y="3629025"/>
          <p14:tracePt t="322283" x="3436938" y="3636963"/>
          <p14:tracePt t="322299" x="3500438" y="3651250"/>
          <p14:tracePt t="322315" x="3614738" y="3657600"/>
          <p14:tracePt t="322332" x="3722688" y="3671888"/>
          <p14:tracePt t="322349" x="3829050" y="3694113"/>
          <p14:tracePt t="322366" x="3922713" y="3700463"/>
          <p14:tracePt t="322382" x="4014788" y="3700463"/>
          <p14:tracePt t="322399" x="4108450" y="3700463"/>
          <p14:tracePt t="322417" x="4200525" y="3700463"/>
          <p14:tracePt t="322431" x="4322763" y="3700463"/>
          <p14:tracePt t="322450" x="4429125" y="3700463"/>
          <p14:tracePt t="322465" x="4543425" y="3700463"/>
          <p14:tracePt t="322482" x="4708525" y="3700463"/>
          <p14:tracePt t="322499" x="4814888" y="3700463"/>
          <p14:tracePt t="322516" x="4914900" y="3700463"/>
          <p14:tracePt t="322531" x="5008563" y="3700463"/>
          <p14:tracePt t="322549" x="5114925" y="3700463"/>
          <p14:tracePt t="322565" x="5194300" y="3700463"/>
          <p14:tracePt t="322582" x="5272088" y="3700463"/>
          <p14:tracePt t="322598" x="5322888" y="3700463"/>
          <p14:tracePt t="322615" x="5357813" y="3700463"/>
          <p14:tracePt t="322631" x="5394325" y="3700463"/>
          <p14:tracePt t="322648" x="5400675" y="3700463"/>
          <p14:tracePt t="322664" x="5414963" y="3700463"/>
          <p14:tracePt t="322681" x="5443538" y="3700463"/>
          <p14:tracePt t="322699" x="5451475" y="3700463"/>
          <p14:tracePt t="322715" x="5514975" y="3700463"/>
          <p14:tracePt t="322731" x="5637213" y="3700463"/>
          <p14:tracePt t="322748" x="5743575" y="3700463"/>
          <p14:tracePt t="322764" x="5843588" y="3700463"/>
          <p14:tracePt t="322781" x="5908675" y="3700463"/>
          <p14:tracePt t="322797" x="5980113" y="3686175"/>
          <p14:tracePt t="322815" x="6008688" y="3686175"/>
          <p14:tracePt t="322831" x="6022975" y="3686175"/>
          <p14:tracePt t="322848" x="6037263" y="3686175"/>
          <p14:tracePt t="322864" x="6057900" y="3686175"/>
          <p14:tracePt t="322882" x="6080125" y="3686175"/>
          <p14:tracePt t="322897" x="6172200" y="3686175"/>
          <p14:tracePt t="322915" x="6257925" y="3686175"/>
          <p14:tracePt t="322931" x="6337300" y="3686175"/>
          <p14:tracePt t="322948" x="6394450" y="3686175"/>
          <p14:tracePt t="322965" x="6437313" y="3686175"/>
          <p14:tracePt t="322982" x="6472238" y="3686175"/>
          <p14:tracePt t="322997" x="6494463" y="3686175"/>
          <p14:tracePt t="323015" x="6515100" y="3686175"/>
          <p14:tracePt t="323031" x="6557963" y="3686175"/>
          <p14:tracePt t="323048" x="6600825" y="3679825"/>
          <p14:tracePt t="323064" x="6637338" y="3679825"/>
          <p14:tracePt t="323081" x="6657975" y="3679825"/>
          <p14:tracePt t="323098" x="6715125" y="3679825"/>
          <p14:tracePt t="323115" x="6737350" y="3679825"/>
          <p14:tracePt t="323131" x="6794500" y="3671888"/>
          <p14:tracePt t="323148" x="6823075" y="3671888"/>
          <p14:tracePt t="323163" x="6872288" y="3651250"/>
          <p14:tracePt t="323181" x="6900863" y="3643313"/>
          <p14:tracePt t="323197" x="6937375" y="3636963"/>
          <p14:tracePt t="323215" x="6943725" y="3629025"/>
          <p14:tracePt t="323230" x="6965950" y="3629025"/>
          <p14:tracePt t="323248" x="6972300" y="3629025"/>
          <p14:tracePt t="323264" x="7000875" y="3622675"/>
          <p14:tracePt t="323281" x="7037388" y="3608388"/>
          <p14:tracePt t="323298" x="7065963" y="3608388"/>
          <p14:tracePt t="323298" x="7080250" y="3594100"/>
          <p14:tracePt t="323330" x="7108825" y="3594100"/>
          <p14:tracePt t="323331" x="7143750" y="3586163"/>
          <p14:tracePt t="323348" x="7165975" y="3571875"/>
          <p14:tracePt t="323363" x="7194550" y="3565525"/>
          <p14:tracePt t="323426" x="7200900" y="3565525"/>
          <p14:tracePt t="323442" x="7215188" y="3557588"/>
          <p14:tracePt t="323450" x="7223125" y="3557588"/>
          <p14:tracePt t="323458" x="7229475" y="3557588"/>
          <p14:tracePt t="323464" x="7243763" y="3557588"/>
          <p14:tracePt t="323481" x="7272338" y="3543300"/>
          <p14:tracePt t="323497" x="7294563" y="3529013"/>
          <p14:tracePt t="323514" x="7300913" y="3529013"/>
          <p14:tracePt t="323666" x="7258050" y="3529013"/>
          <p14:tracePt t="323674" x="7229475" y="3529013"/>
          <p14:tracePt t="323683" x="7165975" y="3543300"/>
          <p14:tracePt t="323690" x="7123113" y="3543300"/>
          <p14:tracePt t="323698" x="6986588" y="3557588"/>
          <p14:tracePt t="323714" x="6880225" y="3557588"/>
          <p14:tracePt t="323730" x="6715125" y="3557588"/>
          <p14:tracePt t="323747" x="6637338" y="3557588"/>
          <p14:tracePt t="323763" x="6586538" y="3557588"/>
          <p14:tracePt t="323780" x="6543675" y="3557588"/>
          <p14:tracePt t="323796" x="6486525" y="3557588"/>
          <p14:tracePt t="323814" x="6443663" y="3557588"/>
          <p14:tracePt t="323829" x="6365875" y="3557588"/>
          <p14:tracePt t="323847" x="6286500" y="3557588"/>
          <p14:tracePt t="323863" x="6208713" y="3557588"/>
          <p14:tracePt t="323880" x="6137275" y="3557588"/>
          <p14:tracePt t="323896" x="6094413" y="3557588"/>
          <p14:tracePt t="323896" x="6072188" y="3557588"/>
          <p14:tracePt t="323914" x="6043613" y="3557588"/>
          <p14:tracePt t="323930" x="5994400" y="3557588"/>
          <p14:tracePt t="323947" x="5908675" y="3557588"/>
          <p14:tracePt t="323963" x="5815013" y="3557588"/>
          <p14:tracePt t="323979" x="5608638" y="3557588"/>
          <p14:tracePt t="323996" x="5414963" y="3557588"/>
          <p14:tracePt t="324013" x="5194300" y="3557588"/>
          <p14:tracePt t="324029" x="4986338" y="3557588"/>
          <p14:tracePt t="324046" x="4829175" y="3557588"/>
          <p14:tracePt t="324062" x="4779963" y="3557588"/>
          <p14:tracePt t="324080" x="4737100" y="3557588"/>
          <p14:tracePt t="324097" x="4708525" y="3557588"/>
          <p14:tracePt t="324114" x="4672013" y="3557588"/>
          <p14:tracePt t="324129" x="4551363" y="3557588"/>
          <p14:tracePt t="324147" x="4371975" y="3557588"/>
          <p14:tracePt t="324162" x="4237038" y="3551238"/>
          <p14:tracePt t="324179" x="4137025" y="3514725"/>
          <p14:tracePt t="324196" x="4029075" y="3508375"/>
          <p14:tracePt t="324213" x="3986213" y="3508375"/>
          <p14:tracePt t="324229" x="3943350" y="3494088"/>
          <p14:tracePt t="324246" x="3900488" y="3494088"/>
          <p14:tracePt t="324263" x="3871913" y="3494088"/>
          <p14:tracePt t="324279" x="3843338" y="3479800"/>
          <p14:tracePt t="324296" x="3800475" y="3479800"/>
          <p14:tracePt t="324312" x="3736975" y="3479800"/>
          <p14:tracePt t="324330" x="3679825" y="3479800"/>
          <p14:tracePt t="324346" x="3522663" y="3479800"/>
          <p14:tracePt t="324363" x="3371850" y="3479800"/>
          <p14:tracePt t="324379" x="3228975" y="3465513"/>
          <p14:tracePt t="324396" x="3086100" y="3443288"/>
          <p14:tracePt t="324412" x="2971800" y="3414713"/>
          <p14:tracePt t="324429" x="2879725" y="3408363"/>
          <p14:tracePt t="324446" x="2822575" y="3394075"/>
          <p14:tracePt t="324463" x="2765425" y="3386138"/>
          <p14:tracePt t="324479" x="2743200" y="3386138"/>
          <p14:tracePt t="324496" x="2736850" y="3386138"/>
          <p14:tracePt t="324554" x="2722563" y="3386138"/>
          <p14:tracePt t="324563" x="2714625" y="3386138"/>
          <p14:tracePt t="324563" x="2700338" y="3386138"/>
          <p14:tracePt t="324579" x="2679700" y="3386138"/>
          <p14:tracePt t="324595" x="2665413" y="3386138"/>
          <p14:tracePt t="324612" x="2643188" y="3400425"/>
          <p14:tracePt t="324629" x="2628900" y="3408363"/>
          <p14:tracePt t="324645" x="2593975" y="3429000"/>
          <p14:tracePt t="324662" x="2557463" y="3457575"/>
          <p14:tracePt t="324678" x="2536825" y="3465513"/>
          <p14:tracePt t="324696" x="2508250" y="3471863"/>
          <p14:tracePt t="324712" x="2500313" y="3471863"/>
          <p14:tracePt t="324728" x="2493963" y="3471863"/>
          <p14:tracePt t="324745" x="2471738" y="3486150"/>
          <p14:tracePt t="324762" x="2457450" y="3494088"/>
          <p14:tracePt t="324779" x="2443163" y="3500438"/>
          <p14:tracePt t="324795" x="2436813" y="3508375"/>
          <p14:tracePt t="324812" x="2428875" y="3514725"/>
          <p14:tracePt t="324828" x="2422525" y="3522663"/>
          <p14:tracePt t="324845" x="2414588" y="3529013"/>
          <p14:tracePt t="324971" x="2408238" y="3536950"/>
          <p14:tracePt t="324979" x="2400300" y="3543300"/>
          <p14:tracePt t="324989" x="2393950" y="3551238"/>
          <p14:tracePt t="325027" x="2393950" y="3557588"/>
          <p14:tracePt t="325034" x="2386013" y="3565525"/>
          <p14:tracePt t="325050" x="2386013" y="3571875"/>
          <p14:tracePt t="325055" x="2386013" y="3594100"/>
          <p14:tracePt t="325061" x="2386013" y="3600450"/>
          <p14:tracePt t="325178" x="2386013" y="3608388"/>
          <p14:tracePt t="325187" x="2400300" y="3608388"/>
          <p14:tracePt t="325188" x="2408238" y="3608388"/>
          <p14:tracePt t="325194" x="2451100" y="3608388"/>
          <p14:tracePt t="325211" x="2486025" y="3608388"/>
          <p14:tracePt t="325229" x="2522538" y="3608388"/>
          <p14:tracePt t="325245" x="2551113" y="3608388"/>
          <p14:tracePt t="325261" x="2557463" y="3608388"/>
          <p14:tracePt t="325278" x="2565400" y="3608388"/>
          <p14:tracePt t="325295" x="2586038" y="3608388"/>
          <p14:tracePt t="325339" x="2593975" y="3608388"/>
          <p14:tracePt t="325347" x="2608263" y="3608388"/>
          <p14:tracePt t="325353" x="2622550" y="3608388"/>
          <p14:tracePt t="325353" x="2643188" y="3608388"/>
          <p14:tracePt t="325363" x="2657475" y="3608388"/>
          <p14:tracePt t="325378" x="2708275" y="3608388"/>
          <p14:tracePt t="325395" x="2722563" y="3608388"/>
          <p14:tracePt t="325442" x="2728913" y="3608388"/>
          <p14:tracePt t="325451" x="2751138" y="3608388"/>
          <p14:tracePt t="325455" x="2765425" y="3608388"/>
          <p14:tracePt t="325460" x="2771775" y="3608388"/>
          <p14:tracePt t="325477" x="2786063" y="3608388"/>
          <p14:tracePt t="325494" x="2794000" y="3608388"/>
          <p14:tracePt t="325510" x="2800350" y="3608388"/>
          <p14:tracePt t="325528" x="2808288" y="3608388"/>
          <p14:tracePt t="325544" x="2822575" y="3608388"/>
          <p14:tracePt t="325561" x="2828925" y="3608388"/>
          <p14:tracePt t="325577" x="2857500" y="3608388"/>
          <p14:tracePt t="325577" x="2865438" y="3608388"/>
          <p14:tracePt t="325594" x="2900363" y="3600450"/>
          <p14:tracePt t="325611" x="2914650" y="3600450"/>
          <p14:tracePt t="325627" x="2943225" y="3600450"/>
          <p14:tracePt t="325644" x="2951163" y="3600450"/>
          <p14:tracePt t="325660" x="2957513" y="3600450"/>
          <p14:tracePt t="325677" x="2994025" y="3600450"/>
          <p14:tracePt t="325693" x="3036888" y="3600450"/>
          <p14:tracePt t="325710" x="3079750" y="3600450"/>
          <p14:tracePt t="325727" x="3086100" y="3600450"/>
          <p14:tracePt t="325743" x="3114675" y="3600450"/>
          <p14:tracePt t="325761" x="3128963" y="3600450"/>
          <p14:tracePt t="325777" x="3143250" y="3600450"/>
          <p14:tracePt t="325811" x="3151188" y="3600450"/>
          <p14:tracePt t="326195" x="3143250" y="3600450"/>
          <p14:tracePt t="326202" x="3136900" y="3600450"/>
          <p14:tracePt t="326202" x="3128963" y="3600450"/>
          <p14:tracePt t="326219" x="3122613" y="3600450"/>
          <p14:tracePt t="326226" x="3114675" y="3600450"/>
          <p14:tracePt t="326258" x="3108325" y="3600450"/>
          <p14:tracePt t="326507" x="3086100" y="3600450"/>
          <p14:tracePt t="326514" x="3071813" y="3608388"/>
          <p14:tracePt t="326546" x="3065463" y="3614738"/>
          <p14:tracePt t="326602" x="3071813" y="3622675"/>
          <p14:tracePt t="326607" x="3114675" y="3622675"/>
          <p14:tracePt t="326614" x="3128963" y="3622675"/>
          <p14:tracePt t="326626" x="3165475" y="3622675"/>
          <p14:tracePt t="326642" x="3171825" y="3622675"/>
          <p14:tracePt t="326683" x="3179763" y="3622675"/>
          <p14:tracePt t="326691" x="3200400" y="3622675"/>
          <p14:tracePt t="326699" x="3214688" y="3622675"/>
          <p14:tracePt t="326746" x="3236913" y="3622675"/>
          <p14:tracePt t="326786" x="3243263" y="3622675"/>
          <p14:tracePt t="326818" x="3257550" y="3622675"/>
          <p14:tracePt t="326826" x="3271838" y="3622675"/>
          <p14:tracePt t="326834" x="3286125" y="3622675"/>
          <p14:tracePt t="326834" x="3294063" y="3622675"/>
          <p14:tracePt t="326843" x="3322638" y="3622675"/>
          <p14:tracePt t="326858" x="3336925" y="3622675"/>
          <p14:tracePt t="326876" x="3351213" y="3622675"/>
          <p14:tracePt t="326891" x="3365500" y="3622675"/>
          <p14:tracePt t="326909" x="3379788" y="3608388"/>
          <p14:tracePt t="326925" x="3386138" y="3608388"/>
          <p14:tracePt t="326962" x="3394075" y="3608388"/>
          <p14:tracePt t="326965" x="3400425" y="3600450"/>
          <p14:tracePt t="327107" x="3394075" y="3594100"/>
          <p14:tracePt t="327115" x="3386138" y="3594100"/>
          <p14:tracePt t="327122" x="3357563" y="3594100"/>
          <p14:tracePt t="327131" x="3328988" y="3594100"/>
          <p14:tracePt t="327141" x="3308350" y="3579813"/>
          <p14:tracePt t="327178" x="3300413" y="3579813"/>
          <p14:tracePt t="327191" x="3286125" y="3579813"/>
          <p14:tracePt t="327200" x="3271838" y="3579813"/>
          <p14:tracePt t="327207" x="3243263" y="3565525"/>
          <p14:tracePt t="327225" x="3228975" y="3557588"/>
          <p14:tracePt t="327225" x="3214688" y="3551238"/>
          <p14:tracePt t="327243" x="3194050" y="3543300"/>
          <p14:tracePt t="327259" x="3186113" y="3543300"/>
          <p14:tracePt t="327275" x="3165475" y="3529013"/>
          <p14:tracePt t="327292" x="3157538" y="3529013"/>
          <p14:tracePt t="327309" x="3151188" y="3529013"/>
          <p14:tracePt t="327346" x="3143250" y="3529013"/>
          <p14:tracePt t="327418" x="3136900" y="3522663"/>
          <p14:tracePt t="327602" x="3151188" y="3522663"/>
          <p14:tracePt t="327612" x="3165475" y="3522663"/>
          <p14:tracePt t="327618" x="3200400" y="3522663"/>
          <p14:tracePt t="327627" x="3236913" y="3522663"/>
          <p14:tracePt t="327641" x="3279775" y="3522663"/>
          <p14:tracePt t="327658" x="3314700" y="3522663"/>
          <p14:tracePt t="327675" x="3343275" y="3522663"/>
          <p14:tracePt t="327691" x="3371850" y="3522663"/>
          <p14:tracePt t="327707" x="3408363" y="3522663"/>
          <p14:tracePt t="327724" x="3436938" y="3522663"/>
          <p14:tracePt t="327741" x="3479800" y="3522663"/>
          <p14:tracePt t="327757" x="3500438" y="3522663"/>
          <p14:tracePt t="327774" x="3565525" y="3522663"/>
          <p14:tracePt t="327791" x="3579813" y="3522663"/>
          <p14:tracePt t="327808" x="3600450" y="3522663"/>
          <p14:tracePt t="327823" x="3622675" y="3522663"/>
          <p14:tracePt t="327841" x="3629025" y="3522663"/>
          <p14:tracePt t="327857" x="3651250" y="3522663"/>
          <p14:tracePt t="327898" x="3657600" y="3522663"/>
          <p14:tracePt t="327907" x="3665538" y="3522663"/>
          <p14:tracePt t="327908" x="3679825" y="3522663"/>
          <p14:tracePt t="327924" x="3686175" y="3522663"/>
          <p14:tracePt t="327941" x="3700463" y="3522663"/>
          <p14:tracePt t="327957" x="3708400" y="3514725"/>
          <p14:tracePt t="327974" x="3714750" y="3514725"/>
          <p14:tracePt t="327990" x="3729038" y="3514725"/>
          <p14:tracePt t="328007" x="3736975" y="3508375"/>
          <p14:tracePt t="328378" x="3757613" y="3508375"/>
          <p14:tracePt t="328386" x="3765550" y="3508375"/>
          <p14:tracePt t="328419" x="3771900" y="3494088"/>
          <p14:tracePt t="328434" x="3779838" y="3486150"/>
          <p14:tracePt t="328466" x="3794125" y="3479800"/>
          <p14:tracePt t="328531" x="3808413" y="3465513"/>
          <p14:tracePt t="328539" x="3829050" y="3451225"/>
          <p14:tracePt t="328563" x="3836988" y="3429000"/>
          <p14:tracePt t="328595" x="3843338" y="3429000"/>
          <p14:tracePt t="328603" x="3857625" y="3422650"/>
          <p14:tracePt t="328611" x="3886200" y="3422650"/>
          <p14:tracePt t="328619" x="3914775" y="3414713"/>
          <p14:tracePt t="328625" x="3979863" y="3408363"/>
          <p14:tracePt t="328639" x="4086225" y="3408363"/>
          <p14:tracePt t="328656" x="4222750" y="3408363"/>
          <p14:tracePt t="328672" x="4394200" y="3408363"/>
          <p14:tracePt t="328689" x="4522788" y="3422650"/>
          <p14:tracePt t="328689" x="4565650" y="3422650"/>
          <p14:tracePt t="328706" x="4594225" y="3429000"/>
          <p14:tracePt t="328723" x="4600575" y="3429000"/>
          <p14:tracePt t="328907" x="4608513" y="3429000"/>
          <p14:tracePt t="329283" x="4622800" y="3429000"/>
          <p14:tracePt t="329290" x="4629150" y="3429000"/>
          <p14:tracePt t="329298" x="4637088" y="3429000"/>
          <p14:tracePt t="329307" x="4665663" y="3429000"/>
          <p14:tracePt t="329322" x="4694238" y="3451225"/>
          <p14:tracePt t="329362" x="4708525" y="3457575"/>
          <p14:tracePt t="329376" x="4714875" y="3457575"/>
          <p14:tracePt t="329475" x="4722813" y="3457575"/>
          <p14:tracePt t="329483" x="4729163" y="3457575"/>
          <p14:tracePt t="329683" x="4757738" y="3465513"/>
          <p14:tracePt t="329698" x="4757738" y="3479800"/>
          <p14:tracePt t="329763" x="4757738" y="3486150"/>
          <p14:tracePt t="329795" x="4757738" y="3494088"/>
          <p14:tracePt t="329803" x="4765675" y="3500438"/>
          <p14:tracePt t="329905" x="4772025" y="3500438"/>
          <p14:tracePt t="329914" x="4786313" y="3494088"/>
          <p14:tracePt t="329925" x="4794250" y="3494088"/>
          <p14:tracePt t="329962" x="4800600" y="3486150"/>
          <p14:tracePt t="329971" x="4808538" y="3486150"/>
          <p14:tracePt t="330074" x="4814888" y="3486150"/>
          <p14:tracePt t="330082" x="4851400" y="3479800"/>
          <p14:tracePt t="330093" x="4865688" y="3479800"/>
          <p14:tracePt t="330098" x="4951413" y="3451225"/>
          <p14:tracePt t="330107" x="4979988" y="3451225"/>
          <p14:tracePt t="330120" x="5029200" y="3451225"/>
          <p14:tracePt t="330138" x="5072063" y="3451225"/>
          <p14:tracePt t="330155" x="5129213" y="3451225"/>
          <p14:tracePt t="330171" x="5286375" y="3451225"/>
          <p14:tracePt t="330187" x="5472113" y="3451225"/>
          <p14:tracePt t="330204" x="5680075" y="3451225"/>
          <p14:tracePt t="330220" x="5851525" y="3451225"/>
          <p14:tracePt t="330238" x="5922963" y="3451225"/>
          <p14:tracePt t="330253" x="5951538" y="3451225"/>
          <p14:tracePt t="330270" x="5980113" y="3451225"/>
          <p14:tracePt t="330287" x="5994400" y="3451225"/>
          <p14:tracePt t="330304" x="6015038" y="3451225"/>
          <p14:tracePt t="330321" x="6037263" y="3443288"/>
          <p14:tracePt t="330338" x="6065838" y="3436938"/>
          <p14:tracePt t="330354" x="6080125" y="3436938"/>
          <p14:tracePt t="330371" x="6094413" y="3436938"/>
          <p14:tracePt t="330387" x="6115050" y="3436938"/>
          <p14:tracePt t="330405" x="6151563" y="3422650"/>
          <p14:tracePt t="330467" x="6157913" y="3422650"/>
          <p14:tracePt t="330482" x="6172200" y="3422650"/>
          <p14:tracePt t="330498" x="6180138" y="3422650"/>
          <p14:tracePt t="330498" x="6186488" y="3422650"/>
          <p14:tracePt t="330522" x="6194425" y="3422650"/>
          <p14:tracePt t="330536" x="6223000" y="3422650"/>
          <p14:tracePt t="330537" x="6251575" y="3408363"/>
          <p14:tracePt t="330553" x="6300788" y="3394075"/>
          <p14:tracePt t="330553" x="6308725" y="3394075"/>
          <p14:tracePt t="330571" x="6337300" y="3394075"/>
          <p14:tracePt t="330618" x="6343650" y="3394075"/>
          <p14:tracePt t="330635" x="6351588" y="3386138"/>
          <p14:tracePt t="330667" x="6365875" y="3386138"/>
          <p14:tracePt t="330674" x="6386513" y="3386138"/>
          <p14:tracePt t="330682" x="6394450" y="3386138"/>
          <p14:tracePt t="330690" x="6400800" y="3386138"/>
          <p14:tracePt t="330723" x="6415088" y="3386138"/>
          <p14:tracePt t="330738" x="6423025" y="3386138"/>
          <p14:tracePt t="330760" x="6429375" y="3386138"/>
          <p14:tracePt t="330762" x="6437313" y="3386138"/>
          <p14:tracePt t="330762" x="6451600" y="3386138"/>
          <p14:tracePt t="330786" x="6472238" y="3386138"/>
          <p14:tracePt t="330787" x="6480175" y="3386138"/>
          <p14:tracePt t="330803" x="6500813" y="3386138"/>
          <p14:tracePt t="330820" x="6515100" y="3386138"/>
          <p14:tracePt t="330837" x="6537325" y="3386138"/>
          <p14:tracePt t="330853" x="6551613" y="3386138"/>
          <p14:tracePt t="330871" x="6572250" y="3386138"/>
          <p14:tracePt t="330886" x="6580188" y="3386138"/>
          <p14:tracePt t="330903" x="6600825" y="3386138"/>
          <p14:tracePt t="330920" x="6629400" y="3386138"/>
          <p14:tracePt t="330937" x="6657975" y="3386138"/>
          <p14:tracePt t="330952" x="6686550" y="3386138"/>
          <p14:tracePt t="330995" x="6694488" y="3386138"/>
          <p14:tracePt t="331011" x="6700838" y="3386138"/>
          <p14:tracePt t="331026" x="6708775" y="3386138"/>
          <p14:tracePt t="331028" x="6723063" y="3386138"/>
          <p14:tracePt t="331035" x="6729413" y="3386138"/>
          <p14:tracePt t="331082" x="6737350" y="3386138"/>
          <p14:tracePt t="331216" x="6743700" y="3386138"/>
          <p14:tracePt t="331403" x="6757988" y="3386138"/>
          <p14:tracePt t="331411" x="6765925" y="3386138"/>
          <p14:tracePt t="331418" x="6772275" y="3386138"/>
          <p14:tracePt t="331426" x="6780213" y="3386138"/>
          <p14:tracePt t="331482" x="6794500" y="3386138"/>
          <p14:tracePt t="331579" x="6800850" y="3386138"/>
          <p14:tracePt t="331691" x="6808788" y="3386138"/>
          <p14:tracePt t="331699" x="6815138" y="3386138"/>
          <p14:tracePt t="331706" x="6829425" y="3386138"/>
          <p14:tracePt t="331723" x="6851650" y="3386138"/>
          <p14:tracePt t="331738" x="6858000" y="3386138"/>
          <p14:tracePt t="331746" x="6872288" y="3400425"/>
          <p14:tracePt t="331771" x="6880225" y="3400425"/>
          <p14:tracePt t="331785" x="6886575" y="3408363"/>
          <p14:tracePt t="331787" x="6894513" y="3414713"/>
          <p14:tracePt t="331802" x="6937375" y="3429000"/>
          <p14:tracePt t="332491" x="6937375" y="3443288"/>
          <p14:tracePt t="332498" x="6937375" y="3451225"/>
          <p14:tracePt t="332506" x="6937375" y="3479800"/>
          <p14:tracePt t="332517" x="6937375" y="3486150"/>
          <p14:tracePt t="332534" x="6937375" y="3494088"/>
          <p14:tracePt t="332551" x="6937375" y="3508375"/>
          <p14:tracePt t="332567" x="6937375" y="3514725"/>
          <p14:tracePt t="332584" x="6937375" y="3522663"/>
          <p14:tracePt t="332600" x="6929438" y="3536950"/>
          <p14:tracePt t="332634" x="6929438" y="3551238"/>
          <p14:tracePt t="332635" x="6900863" y="3579813"/>
          <p14:tracePt t="332651" x="6880225" y="3614738"/>
          <p14:tracePt t="332667" x="6872288" y="3636963"/>
          <p14:tracePt t="332684" x="6865938" y="3657600"/>
          <p14:tracePt t="332722" x="6858000" y="3671888"/>
          <p14:tracePt t="332737" x="6858000" y="3679825"/>
          <p14:tracePt t="332755" x="6851650" y="3694113"/>
          <p14:tracePt t="332762" x="6843713" y="3700463"/>
          <p14:tracePt t="332770" x="6829425" y="3729038"/>
          <p14:tracePt t="332784" x="6815138" y="3736975"/>
          <p14:tracePt t="332800" x="6800850" y="3751263"/>
          <p14:tracePt t="332817" x="6786563" y="3765550"/>
          <p14:tracePt t="332833" x="6751638" y="3786188"/>
          <p14:tracePt t="332850" x="6743700" y="3794125"/>
          <p14:tracePt t="332867" x="6729413" y="3808413"/>
          <p14:tracePt t="332883" x="6708775" y="3814763"/>
          <p14:tracePt t="332900" x="6680200" y="3822700"/>
          <p14:tracePt t="332917" x="6637338" y="3843338"/>
          <p14:tracePt t="332933" x="6565900" y="3857625"/>
          <p14:tracePt t="332950" x="6486525" y="3894138"/>
          <p14:tracePt t="332966" x="6415088" y="3908425"/>
          <p14:tracePt t="332984" x="6315075" y="3943350"/>
          <p14:tracePt t="332999" x="6272213" y="3951288"/>
          <p14:tracePt t="333017" x="6229350" y="3965575"/>
          <p14:tracePt t="333033" x="6172200" y="3994150"/>
          <p14:tracePt t="333033" x="6143625" y="3994150"/>
          <p14:tracePt t="333051" x="6051550" y="4008438"/>
          <p14:tracePt t="333066" x="5972175" y="4043363"/>
          <p14:tracePt t="333083" x="5915025" y="4057650"/>
          <p14:tracePt t="333099" x="5857875" y="4071938"/>
          <p14:tracePt t="333117" x="5794375" y="4100513"/>
          <p14:tracePt t="333133" x="5708650" y="4122738"/>
          <p14:tracePt t="333150" x="5614988" y="4151313"/>
          <p14:tracePt t="333166" x="5522913" y="4171950"/>
          <p14:tracePt t="333183" x="5408613" y="4208463"/>
          <p14:tracePt t="333199" x="5314950" y="4229100"/>
          <p14:tracePt t="333217" x="5214938" y="4265613"/>
          <p14:tracePt t="333232" x="5129213" y="4308475"/>
          <p14:tracePt t="333232" x="5100638" y="4314825"/>
          <p14:tracePt t="333251" x="5043488" y="4322763"/>
          <p14:tracePt t="333266" x="4965700" y="4365625"/>
          <p14:tracePt t="333282" x="4894263" y="4394200"/>
          <p14:tracePt t="333299" x="4843463" y="4414838"/>
          <p14:tracePt t="333316" x="4779963" y="4437063"/>
          <p14:tracePt t="333332" x="4722813" y="4457700"/>
          <p14:tracePt t="333349" x="4672013" y="4465638"/>
          <p14:tracePt t="333366" x="4629150" y="4471988"/>
          <p14:tracePt t="333383" x="4586288" y="4486275"/>
          <p14:tracePt t="333399" x="4557713" y="4486275"/>
          <p14:tracePt t="333432" x="4500563" y="4500563"/>
          <p14:tracePt t="333433" x="4443413" y="4500563"/>
          <p14:tracePt t="333450" x="4357688" y="4522788"/>
          <p14:tracePt t="333467" x="4314825" y="4537075"/>
          <p14:tracePt t="333483" x="4265613" y="4551363"/>
          <p14:tracePt t="333499" x="4229100" y="4565650"/>
          <p14:tracePt t="333516" x="4179888" y="4572000"/>
          <p14:tracePt t="333532" x="4151313" y="4572000"/>
          <p14:tracePt t="333549" x="4122738" y="4579938"/>
          <p14:tracePt t="333565" x="4051300" y="4579938"/>
          <p14:tracePt t="333583" x="3986213" y="4600575"/>
          <p14:tracePt t="333599" x="3914775" y="4600575"/>
          <p14:tracePt t="333615" x="3851275" y="4608513"/>
          <p14:tracePt t="333632" x="3729038" y="4622800"/>
          <p14:tracePt t="333649" x="3594100" y="4629150"/>
          <p14:tracePt t="333665" x="3529013" y="4629150"/>
          <p14:tracePt t="333684" x="3486150" y="4629150"/>
          <p14:tracePt t="333698" x="3451225" y="4629150"/>
          <p14:tracePt t="333717" x="3422650" y="4629150"/>
          <p14:tracePt t="333732" x="3379788" y="4629150"/>
          <p14:tracePt t="333749" x="3343275" y="4614863"/>
          <p14:tracePt t="333765" x="3279775" y="4614863"/>
          <p14:tracePt t="333782" x="3222625" y="4608513"/>
          <p14:tracePt t="333798" x="3143250" y="4594225"/>
          <p14:tracePt t="333816" x="3086100" y="4586288"/>
          <p14:tracePt t="333832" x="3043238" y="4565650"/>
          <p14:tracePt t="333849" x="3022600" y="4557713"/>
          <p14:tracePt t="333866" x="2928938" y="4557713"/>
          <p14:tracePt t="333883" x="2851150" y="4551363"/>
          <p14:tracePt t="333931" x="2836863" y="4537075"/>
          <p14:tracePt t="333938" x="2828925" y="4522788"/>
          <p14:tracePt t="333946" x="2808288" y="4500563"/>
          <p14:tracePt t="333955" x="2786063" y="4479925"/>
          <p14:tracePt t="333966" x="2757488" y="4457700"/>
          <p14:tracePt t="334010" x="2743200" y="4437063"/>
          <p14:tracePt t="334019" x="2714625" y="4422775"/>
          <p14:tracePt t="334027" x="2693988" y="4400550"/>
          <p14:tracePt t="334032" x="2657475" y="4386263"/>
          <p14:tracePt t="334049" x="2636838" y="4365625"/>
          <p14:tracePt t="334066" x="2622550" y="4357688"/>
          <p14:tracePt t="334082" x="2586038" y="4322763"/>
          <p14:tracePt t="334099" x="2579688" y="4308475"/>
          <p14:tracePt t="334115" x="2579688" y="4300538"/>
          <p14:tracePt t="334132" x="2565400" y="4279900"/>
          <p14:tracePt t="334148" x="2551113" y="4265613"/>
          <p14:tracePt t="334202" x="2551113" y="4257675"/>
          <p14:tracePt t="334210" x="2551113" y="4222750"/>
          <p14:tracePt t="334219" x="2543175" y="4200525"/>
          <p14:tracePt t="334227" x="2543175" y="4194175"/>
          <p14:tracePt t="334231" x="2543175" y="4186238"/>
          <p14:tracePt t="334247" x="2543175" y="4171950"/>
          <p14:tracePt t="334266" x="2543175" y="4137025"/>
          <p14:tracePt t="334282" x="2536825" y="4108450"/>
          <p14:tracePt t="334299" x="2536825" y="4071938"/>
          <p14:tracePt t="334315" x="2536825" y="4051300"/>
          <p14:tracePt t="334332" x="2528888" y="4029075"/>
          <p14:tracePt t="334348" x="2508250" y="3994150"/>
          <p14:tracePt t="334365" x="2508250" y="3971925"/>
          <p14:tracePt t="334381" x="2508250" y="3929063"/>
          <p14:tracePt t="334398" x="2508250" y="3894138"/>
          <p14:tracePt t="334415" x="2508250" y="3865563"/>
          <p14:tracePt t="334432" x="2508250" y="3851275"/>
          <p14:tracePt t="334448" x="2508250" y="3836988"/>
          <p14:tracePt t="334465" x="2508250" y="3814763"/>
          <p14:tracePt t="334481" x="2514600" y="3808413"/>
          <p14:tracePt t="334522" x="2528888" y="3786188"/>
          <p14:tracePt t="334527" x="2528888" y="3779838"/>
          <p14:tracePt t="334532" x="2528888" y="3757613"/>
          <p14:tracePt t="334548" x="2543175" y="3729038"/>
          <p14:tracePt t="334565" x="2551113" y="3714750"/>
          <p14:tracePt t="334581" x="2551113" y="3694113"/>
          <p14:tracePt t="334598" x="2557463" y="3665538"/>
          <p14:tracePt t="334614" x="2557463" y="3651250"/>
          <p14:tracePt t="334632" x="2557463" y="3614738"/>
          <p14:tracePt t="334648" x="2557463" y="3608388"/>
          <p14:tracePt t="334722" x="2565400" y="3600450"/>
          <p14:tracePt t="334754" x="2586038" y="3608388"/>
          <p14:tracePt t="334762" x="2586038" y="3657600"/>
          <p14:tracePt t="334770" x="2593975" y="3686175"/>
          <p14:tracePt t="334785" x="2600325" y="3729038"/>
          <p14:tracePt t="334787" x="2622550" y="3779838"/>
          <p14:tracePt t="334798" x="2651125" y="3851275"/>
          <p14:tracePt t="334814" x="2657475" y="3871913"/>
          <p14:tracePt t="334831" x="2686050" y="3914775"/>
          <p14:tracePt t="334847" x="2693988" y="3951288"/>
          <p14:tracePt t="334864" x="2708275" y="3994150"/>
          <p14:tracePt t="334881" x="2728913" y="4029075"/>
          <p14:tracePt t="334898" x="2743200" y="4071938"/>
          <p14:tracePt t="334898" x="2743200" y="4086225"/>
          <p14:tracePt t="334915" x="2771775" y="4157663"/>
          <p14:tracePt t="334931" x="2794000" y="4186238"/>
          <p14:tracePt t="334947" x="2814638" y="4229100"/>
          <p14:tracePt t="334965" x="2828925" y="4243388"/>
          <p14:tracePt t="334981" x="2851150" y="4257675"/>
          <p14:tracePt t="334997" x="2857500" y="4265613"/>
          <p14:tracePt t="335014" x="2871788" y="4294188"/>
          <p14:tracePt t="335031" x="2886075" y="4322763"/>
          <p14:tracePt t="335047" x="2900363" y="4337050"/>
          <p14:tracePt t="335064" x="2908300" y="4343400"/>
          <p14:tracePt t="335080" x="2914650" y="4365625"/>
          <p14:tracePt t="335097" x="2922588" y="4371975"/>
          <p14:tracePt t="335114" x="2936875" y="4386263"/>
          <p14:tracePt t="335162" x="2957513" y="4408488"/>
          <p14:tracePt t="335202" x="2965450" y="4408488"/>
          <p14:tracePt t="335259" x="2986088" y="4394200"/>
          <p14:tracePt t="335267" x="3008313" y="4379913"/>
          <p14:tracePt t="335274" x="3014663" y="4357688"/>
          <p14:tracePt t="335283" x="3036888" y="4300538"/>
          <p14:tracePt t="335297" x="3036888" y="4237038"/>
          <p14:tracePt t="335313" x="3051175" y="4194175"/>
          <p14:tracePt t="335313" x="3051175" y="4171950"/>
          <p14:tracePt t="335331" x="3051175" y="4129088"/>
          <p14:tracePt t="335346" x="3051175" y="4094163"/>
          <p14:tracePt t="335363" x="3051175" y="4043363"/>
          <p14:tracePt t="335380" x="3051175" y="3986213"/>
          <p14:tracePt t="335396" x="3065463" y="3922713"/>
          <p14:tracePt t="335413" x="3065463" y="3900488"/>
          <p14:tracePt t="335430" x="3065463" y="3857625"/>
          <p14:tracePt t="335447" x="3065463" y="3829050"/>
          <p14:tracePt t="335463" x="3065463" y="3822700"/>
          <p14:tracePt t="335479" x="3065463" y="3800475"/>
          <p14:tracePt t="335497" x="3065463" y="3786188"/>
          <p14:tracePt t="335513" x="3065463" y="3757613"/>
          <p14:tracePt t="335513" x="3065463" y="3751263"/>
          <p14:tracePt t="335531" x="3065463" y="3736975"/>
          <p14:tracePt t="335547" x="3065463" y="3722688"/>
          <p14:tracePt t="335563" x="3079750" y="3700463"/>
          <p14:tracePt t="335579" x="3114675" y="3686175"/>
          <p14:tracePt t="335596" x="3251200" y="3657600"/>
          <p14:tracePt t="335613" x="3328988" y="3636963"/>
          <p14:tracePt t="335630" x="3379788" y="3614738"/>
          <p14:tracePt t="335646" x="3400425" y="3614738"/>
          <p14:tracePt t="335662" x="3414713" y="3614738"/>
          <p14:tracePt t="335679" x="3451225" y="3614738"/>
          <p14:tracePt t="335696" x="3500438" y="3614738"/>
          <p14:tracePt t="335712" x="3643313" y="3686175"/>
          <p14:tracePt t="335729" x="3814763" y="3779838"/>
          <p14:tracePt t="335745" x="3979863" y="3894138"/>
          <p14:tracePt t="335764" x="3994150" y="3922713"/>
          <p14:tracePt t="335779" x="3994150" y="3929063"/>
          <p14:tracePt t="335850" x="4000500" y="3937000"/>
          <p14:tracePt t="335858" x="4014788" y="3937000"/>
          <p14:tracePt t="335874" x="4037013" y="3937000"/>
          <p14:tracePt t="335879" x="4065588" y="3900488"/>
          <p14:tracePt t="335895" x="4108450" y="3800475"/>
          <p14:tracePt t="335913" x="4137025" y="3736975"/>
          <p14:tracePt t="335929" x="4208463" y="3665538"/>
          <p14:tracePt t="335929" x="4214813" y="3651250"/>
          <p14:tracePt t="335946" x="4251325" y="3643313"/>
          <p14:tracePt t="335963" x="4257675" y="3643313"/>
          <p14:tracePt t="335979" x="4286250" y="3643313"/>
          <p14:tracePt t="335996" x="4343400" y="3651250"/>
          <p14:tracePt t="336013" x="4408488" y="3736975"/>
          <p14:tracePt t="336029" x="4465638" y="3836988"/>
          <p14:tracePt t="336046" x="4565650" y="3971925"/>
          <p14:tracePt t="336062" x="4643438" y="4051300"/>
          <p14:tracePt t="336079" x="4694238" y="4108450"/>
          <p14:tracePt t="336095" x="4751388" y="4157663"/>
          <p14:tracePt t="336112" x="4786313" y="4171950"/>
          <p14:tracePt t="336129" x="4822825" y="4200525"/>
          <p14:tracePt t="336203" x="4829175" y="4208463"/>
          <p14:tracePt t="336211" x="4837113" y="4229100"/>
          <p14:tracePt t="336211" x="4872038" y="4271963"/>
          <p14:tracePt t="336229" x="4929188" y="4322763"/>
          <p14:tracePt t="336246" x="4957763" y="4351338"/>
          <p14:tracePt t="336261" x="4972050" y="4365625"/>
          <p14:tracePt t="336279" x="4979988" y="4386263"/>
          <p14:tracePt t="336296" x="4986338" y="4394200"/>
          <p14:tracePt t="336312" x="4994275" y="4408488"/>
          <p14:tracePt t="336329" x="5022850" y="4429125"/>
          <p14:tracePt t="336371" x="5029200" y="4429125"/>
          <p14:tracePt t="336374" x="5043488" y="4429125"/>
          <p14:tracePt t="336378" x="5065713" y="4429125"/>
          <p14:tracePt t="336395" x="5086350" y="4408488"/>
          <p14:tracePt t="336413" x="5094288" y="4329113"/>
          <p14:tracePt t="336428" x="5129213" y="4257675"/>
          <p14:tracePt t="336445" x="5129213" y="4165600"/>
          <p14:tracePt t="336461" x="5137150" y="4057650"/>
          <p14:tracePt t="336478" x="5151438" y="4000500"/>
          <p14:tracePt t="336495" x="5151438" y="3922713"/>
          <p14:tracePt t="336512" x="5165725" y="3894138"/>
          <p14:tracePt t="336529" x="5186363" y="3843338"/>
          <p14:tracePt t="336545" x="5194300" y="3822700"/>
          <p14:tracePt t="336561" x="5222875" y="3757613"/>
          <p14:tracePt t="336579" x="5229225" y="3736975"/>
          <p14:tracePt t="336595" x="5237163" y="3722688"/>
          <p14:tracePt t="336612" x="5251450" y="3708400"/>
          <p14:tracePt t="336628" x="5257800" y="3700463"/>
          <p14:tracePt t="336666" x="5286375" y="3686175"/>
          <p14:tracePt t="336671" x="5337175" y="3665538"/>
          <p14:tracePt t="336678" x="5380038" y="3657600"/>
          <p14:tracePt t="336695" x="5437188" y="3651250"/>
          <p14:tracePt t="336712" x="5500688" y="3651250"/>
          <p14:tracePt t="336728" x="5594350" y="3651250"/>
          <p14:tracePt t="336745" x="5672138" y="3651250"/>
          <p14:tracePt t="336761" x="5751513" y="3671888"/>
          <p14:tracePt t="336761" x="5780088" y="3679825"/>
          <p14:tracePt t="336779" x="5837238" y="3700463"/>
          <p14:tracePt t="336794" x="5865813" y="3714750"/>
          <p14:tracePt t="336812" x="5900738" y="3714750"/>
          <p14:tracePt t="336828" x="5951538" y="3722688"/>
          <p14:tracePt t="336846" x="5994400" y="3722688"/>
          <p14:tracePt t="336861" x="6015038" y="3722688"/>
          <p14:tracePt t="336879" x="6057900" y="3714750"/>
          <p14:tracePt t="336894" x="6065838" y="3708400"/>
          <p14:tracePt t="336912" x="6080125" y="3694113"/>
          <p14:tracePt t="336928" x="6100763" y="3671888"/>
          <p14:tracePt t="336944" x="6115050" y="3665538"/>
          <p14:tracePt t="337018" x="6122988" y="3665538"/>
          <p14:tracePt t="337026" x="6165850" y="3679825"/>
          <p14:tracePt t="337026" x="6165850" y="3686175"/>
          <p14:tracePt t="337035" x="6186488" y="3722688"/>
          <p14:tracePt t="337044" x="6215063" y="3765550"/>
          <p14:tracePt t="337061" x="6229350" y="3786188"/>
          <p14:tracePt t="337077" x="6229350" y="3794125"/>
          <p14:tracePt t="337138" x="6237288" y="3800475"/>
          <p14:tracePt t="337146" x="6243638" y="3800475"/>
          <p14:tracePt t="337161" x="6251575" y="3800475"/>
          <p14:tracePt t="337163" x="6265863" y="3800475"/>
          <p14:tracePt t="337202" x="6272213" y="3800475"/>
          <p14:tracePt t="337210" x="6286500" y="3800475"/>
          <p14:tracePt t="337227" x="6329363" y="3857625"/>
          <p14:tracePt t="337232" x="6343650" y="3937000"/>
          <p14:tracePt t="337243" x="6357938" y="4065588"/>
          <p14:tracePt t="337260" x="6372225" y="4194175"/>
          <p14:tracePt t="337277" x="6394450" y="4271963"/>
          <p14:tracePt t="337294" x="6400800" y="4329113"/>
          <p14:tracePt t="337311" x="6408738" y="4351338"/>
          <p14:tracePt t="337355" x="6423025" y="4379913"/>
          <p14:tracePt t="337371" x="6429375" y="4394200"/>
          <p14:tracePt t="337378" x="6437313" y="4414838"/>
          <p14:tracePt t="337386" x="6457950" y="4429125"/>
          <p14:tracePt t="337418" x="6465888" y="4437063"/>
          <p14:tracePt t="337458" x="6480175" y="4437063"/>
          <p14:tracePt t="337466" x="6500813" y="4394200"/>
          <p14:tracePt t="337477" x="6508750" y="4365625"/>
          <p14:tracePt t="337477" x="6529388" y="4286250"/>
          <p14:tracePt t="337496" x="6529388" y="4208463"/>
          <p14:tracePt t="337510" x="6529388" y="4137025"/>
          <p14:tracePt t="337527" x="6529388" y="4100513"/>
          <p14:tracePt t="337544" x="6529388" y="4094163"/>
          <p14:tracePt t="337560" x="6529388" y="4079875"/>
          <p14:tracePt t="337577" x="6537325" y="4051300"/>
          <p14:tracePt t="337594" x="6537325" y="4043363"/>
          <p14:tracePt t="337609" x="6543675" y="4022725"/>
          <p14:tracePt t="337626" x="6543675" y="4008438"/>
          <p14:tracePt t="337643" x="6565900" y="3971925"/>
          <p14:tracePt t="337659" x="6580188" y="3951288"/>
          <p14:tracePt t="337677" x="6594475" y="3908425"/>
          <p14:tracePt t="337693" x="6623050" y="3871913"/>
          <p14:tracePt t="337710" x="6643688" y="3800475"/>
          <p14:tracePt t="337727" x="6643688" y="3779838"/>
          <p14:tracePt t="337743" x="6657975" y="3743325"/>
          <p14:tracePt t="337819" x="6665913" y="3743325"/>
          <p14:tracePt t="337827" x="6680200" y="3743325"/>
          <p14:tracePt t="337828" x="6737350" y="3808413"/>
          <p14:tracePt t="337843" x="6772275" y="3894138"/>
          <p14:tracePt t="337861" x="6823075" y="4008438"/>
          <p14:tracePt t="337876" x="6843713" y="4137025"/>
          <p14:tracePt t="337893" x="6880225" y="4251325"/>
          <p14:tracePt t="337910" x="6880225" y="4365625"/>
          <p14:tracePt t="337927" x="6900863" y="4414838"/>
          <p14:tracePt t="337943" x="6900863" y="4465638"/>
          <p14:tracePt t="337960" x="6900863" y="4486275"/>
          <p14:tracePt t="337976" x="6915150" y="4514850"/>
          <p14:tracePt t="337993" x="6923088" y="4529138"/>
          <p14:tracePt t="338009" x="6929438" y="4565650"/>
          <p14:tracePt t="338026" x="6929438" y="4579938"/>
          <p14:tracePt t="338043" x="6937375" y="4608513"/>
          <p14:tracePt t="338060" x="6937375" y="4622800"/>
          <p14:tracePt t="338076" x="6958013" y="4651375"/>
          <p14:tracePt t="338093" x="6958013" y="4672013"/>
          <p14:tracePt t="338109" x="6958013" y="4694238"/>
          <p14:tracePt t="338126" x="6965950" y="4708525"/>
          <p14:tracePt t="338142" x="6965950" y="4722813"/>
          <p14:tracePt t="338194" x="6965950" y="4729163"/>
          <p14:tracePt t="338307" x="6965950" y="4722813"/>
          <p14:tracePt t="338316" x="6972300" y="4672013"/>
          <p14:tracePt t="338321" x="6986588" y="4643438"/>
          <p14:tracePt t="338326" x="6994525" y="4537075"/>
          <p14:tracePt t="338343" x="7000875" y="4465638"/>
          <p14:tracePt t="338359" x="7015163" y="4386263"/>
          <p14:tracePt t="338376" x="7023100" y="4343400"/>
          <p14:tracePt t="338393" x="7023100" y="4286250"/>
          <p14:tracePt t="338409" x="7029450" y="4243388"/>
          <p14:tracePt t="338426" x="7051675" y="4171950"/>
          <p14:tracePt t="338443" x="7058025" y="4122738"/>
          <p14:tracePt t="338459" x="7058025" y="4100513"/>
          <p14:tracePt t="338475" x="7065963" y="4065588"/>
          <p14:tracePt t="338492" x="7065963" y="4037013"/>
          <p14:tracePt t="338508" x="7065963" y="4014788"/>
          <p14:tracePt t="338526" x="7072313" y="3994150"/>
          <p14:tracePt t="338541" x="7072313" y="3979863"/>
          <p14:tracePt t="338559" x="7094538" y="3943350"/>
          <p14:tracePt t="338575" x="7100888" y="3937000"/>
          <p14:tracePt t="338592" x="7100888" y="3914775"/>
          <p14:tracePt t="338635" x="7100888" y="3908425"/>
          <p14:tracePt t="338642" x="7108825" y="3900488"/>
          <p14:tracePt t="338746" x="7108825" y="3914775"/>
          <p14:tracePt t="338750" x="7108825" y="3943350"/>
          <p14:tracePt t="338758" x="7108825" y="3965575"/>
          <p14:tracePt t="338775" x="7108825" y="4000500"/>
          <p14:tracePt t="338792" x="7108825" y="4029075"/>
          <p14:tracePt t="338808" x="7108825" y="4071938"/>
          <p14:tracePt t="338826" x="7108825" y="4108450"/>
          <p14:tracePt t="338842" x="7108825" y="4122738"/>
          <p14:tracePt t="338859" x="7108825" y="4129088"/>
          <p14:tracePt t="338906" x="7108825" y="4143375"/>
          <p14:tracePt t="338914" x="7108825" y="4151313"/>
          <p14:tracePt t="338916" x="7108825" y="4157663"/>
          <p14:tracePt t="338924" x="7108825" y="4179888"/>
          <p14:tracePt t="338941" x="7108825" y="4194175"/>
          <p14:tracePt t="338958" x="7108825" y="4200525"/>
          <p14:tracePt t="338974" x="7100888" y="4222750"/>
          <p14:tracePt t="338991" x="7100888" y="4229100"/>
          <p14:tracePt t="339035" x="7094538" y="4237038"/>
          <p14:tracePt t="339043" x="7094538" y="4243388"/>
          <p14:tracePt t="339049" x="7094538" y="4257675"/>
          <p14:tracePt t="339058" x="7072313" y="4314825"/>
          <p14:tracePt t="339075" x="7072313" y="4329113"/>
          <p14:tracePt t="339092" x="7043738" y="4357688"/>
          <p14:tracePt t="339108" x="7037388" y="4379913"/>
          <p14:tracePt t="339124" x="7029450" y="4386263"/>
          <p14:tracePt t="339141" x="7023100" y="4394200"/>
          <p14:tracePt t="339158" x="7015163" y="4394200"/>
          <p14:tracePt t="339175" x="6972300" y="4400550"/>
          <p14:tracePt t="339192" x="6929438" y="4414838"/>
          <p14:tracePt t="339208" x="6872288" y="4443413"/>
          <p14:tracePt t="339225" x="6837363" y="4451350"/>
          <p14:tracePt t="339240" x="6800850" y="4457700"/>
          <p14:tracePt t="339259" x="6794500" y="4457700"/>
          <p14:tracePt t="339298" x="6780213" y="4457700"/>
          <p14:tracePt t="339306" x="6723063" y="4457700"/>
          <p14:tracePt t="339311" x="6686550" y="4414838"/>
          <p14:tracePt t="339324" x="6637338" y="4371975"/>
          <p14:tracePt t="339341" x="6594475" y="4343400"/>
          <p14:tracePt t="339357" x="6557963" y="4329113"/>
          <p14:tracePt t="339374" x="6515100" y="4279900"/>
          <p14:tracePt t="339391" x="6486525" y="4237038"/>
          <p14:tracePt t="339408" x="6443663" y="4165600"/>
          <p14:tracePt t="339425" x="6394450" y="4108450"/>
          <p14:tracePt t="339440" x="6357938" y="4071938"/>
          <p14:tracePt t="339458" x="6323013" y="4008438"/>
          <p14:tracePt t="339474" x="6272213" y="3971925"/>
          <p14:tracePt t="339491" x="6223000" y="3951288"/>
          <p14:tracePt t="339507" x="6165850" y="3908425"/>
          <p14:tracePt t="339524" x="6108700" y="3879850"/>
          <p14:tracePt t="339540" x="6065838" y="3865563"/>
          <p14:tracePt t="339557" x="6008688" y="3851275"/>
          <p14:tracePt t="339573" x="5951538" y="3836988"/>
          <p14:tracePt t="339591" x="5894388" y="3814763"/>
          <p14:tracePt t="339607" x="5837238" y="3808413"/>
          <p14:tracePt t="339624" x="5757863" y="3808413"/>
          <p14:tracePt t="339640" x="5722938" y="3786188"/>
          <p14:tracePt t="339657" x="5708650" y="3786188"/>
          <p14:tracePt t="339673" x="5643563" y="3794125"/>
          <p14:tracePt t="339691" x="5594350" y="3800475"/>
          <p14:tracePt t="339706" x="5565775" y="3800475"/>
          <p14:tracePt t="339723" x="5543550" y="3800475"/>
          <p14:tracePt t="339741" x="5494338" y="3808413"/>
          <p14:tracePt t="339757" x="5414963" y="3829050"/>
          <p14:tracePt t="339774" x="5351463" y="3836988"/>
          <p14:tracePt t="339790" x="5294313" y="3851275"/>
          <p14:tracePt t="339807" x="5251450" y="3851275"/>
          <p14:tracePt t="339823" x="5200650" y="3871913"/>
          <p14:tracePt t="339840" x="5157788" y="3900488"/>
          <p14:tracePt t="339857" x="5108575" y="3943350"/>
          <p14:tracePt t="339874" x="5065713" y="3979863"/>
          <p14:tracePt t="339889" x="5014913" y="4029075"/>
          <p14:tracePt t="339908" x="4979988" y="4057650"/>
          <p14:tracePt t="339923" x="4957763" y="4086225"/>
          <p14:tracePt t="339941" x="4929188" y="4108450"/>
          <p14:tracePt t="339956" x="4922838" y="4137025"/>
          <p14:tracePt t="339973" x="4900613" y="4157663"/>
          <p14:tracePt t="339990" x="4894263" y="4179888"/>
          <p14:tracePt t="340007" x="4872038" y="4200525"/>
          <p14:tracePt t="340023" x="4865688" y="4222750"/>
          <p14:tracePt t="340040" x="4857750" y="4237038"/>
          <p14:tracePt t="340074" x="4843463" y="4251325"/>
          <p14:tracePt t="340091" x="4837113" y="4271963"/>
          <p14:tracePt t="340195" x="4829175" y="4271963"/>
          <p14:tracePt t="340199" x="4814888" y="4271963"/>
          <p14:tracePt t="340210" x="4786313" y="4265613"/>
          <p14:tracePt t="340211" x="4765675" y="4251325"/>
          <p14:tracePt t="340223" x="4743450" y="4214813"/>
          <p14:tracePt t="340240" x="4729163" y="4200525"/>
          <p14:tracePt t="340256" x="4714875" y="4179888"/>
          <p14:tracePt t="340273" x="4679950" y="4137025"/>
          <p14:tracePt t="340289" x="4508500" y="4000500"/>
          <p14:tracePt t="340307" x="4308475" y="3894138"/>
          <p14:tracePt t="340323" x="4137025" y="3814763"/>
          <p14:tracePt t="340340" x="3986213" y="3743325"/>
          <p14:tracePt t="340356" x="3865563" y="3671888"/>
          <p14:tracePt t="340373" x="3751263" y="3608388"/>
          <p14:tracePt t="340389" x="3700463" y="3586163"/>
          <p14:tracePt t="340407" x="3671888" y="3586163"/>
          <p14:tracePt t="340422" x="3665538" y="3579813"/>
          <p14:tracePt t="340474" x="3657600" y="3579813"/>
          <p14:tracePt t="340483" x="3636963" y="3579813"/>
          <p14:tracePt t="340491" x="3594100" y="3579813"/>
          <p14:tracePt t="340491" x="3586163" y="3579813"/>
          <p14:tracePt t="340506" x="3551238" y="3594100"/>
          <p14:tracePt t="340522" x="3543300" y="3600450"/>
          <p14:tracePt t="340539" x="3536950" y="3622675"/>
          <p14:tracePt t="340555" x="3536950" y="3657600"/>
          <p14:tracePt t="340573" x="3536950" y="3679825"/>
          <p14:tracePt t="340589" x="3529013" y="3714750"/>
          <p14:tracePt t="340606" x="3529013" y="3736975"/>
          <p14:tracePt t="340622" x="3514725" y="3771900"/>
          <p14:tracePt t="340639" x="3508375" y="3786188"/>
          <p14:tracePt t="340655" x="3508375" y="3800475"/>
          <p14:tracePt t="340673" x="3508375" y="3822700"/>
          <p14:tracePt t="340689" x="3500438" y="3829050"/>
          <p14:tracePt t="340770" x="3494088" y="3836988"/>
          <p14:tracePt t="340778" x="3494088" y="3829050"/>
          <p14:tracePt t="340786" x="3494088" y="3822700"/>
          <p14:tracePt t="340805" x="3471863" y="3779838"/>
          <p14:tracePt t="340806" x="3465513" y="3771900"/>
          <p14:tracePt t="340822" x="3451225" y="3736975"/>
          <p14:tracePt t="340839" x="3443288" y="3714750"/>
          <p14:tracePt t="340855" x="3436938" y="3700463"/>
          <p14:tracePt t="340872" x="3429000" y="3694113"/>
          <p14:tracePt t="340954" x="3414713" y="3694113"/>
          <p14:tracePt t="340962" x="3386138" y="3694113"/>
          <p14:tracePt t="340972" x="3371850" y="3700463"/>
          <p14:tracePt t="340972" x="3343275" y="3700463"/>
          <p14:tracePt t="340989" x="3328988" y="3708400"/>
          <p14:tracePt t="341005" x="3308350" y="3722688"/>
          <p14:tracePt t="341021" x="3294063" y="3736975"/>
          <p14:tracePt t="341039" x="3286125" y="3751263"/>
          <p14:tracePt t="341055" x="3279775" y="3794125"/>
          <p14:tracePt t="341072" x="3279775" y="3814763"/>
          <p14:tracePt t="341088" x="3279775" y="3836988"/>
          <p14:tracePt t="341106" x="3279775" y="3857625"/>
          <p14:tracePt t="341121" x="3279775" y="3871913"/>
          <p14:tracePt t="341163" x="3279775" y="3886200"/>
          <p14:tracePt t="341163" x="3279775" y="3900488"/>
          <p14:tracePt t="341178" x="3279775" y="3908425"/>
          <p14:tracePt t="341192" x="3279775" y="3929063"/>
          <p14:tracePt t="341204" x="3279775" y="3943350"/>
          <p14:tracePt t="341222" x="3279775" y="3971925"/>
          <p14:tracePt t="341238" x="3279775" y="3986213"/>
          <p14:tracePt t="341255" x="3279775" y="4014788"/>
          <p14:tracePt t="341271" x="3265488" y="4043363"/>
          <p14:tracePt t="341288" x="3257550" y="4057650"/>
          <p14:tracePt t="341305" x="3257550" y="4094163"/>
          <p14:tracePt t="341321" x="3228975" y="4129088"/>
          <p14:tracePt t="341338" x="3214688" y="4157663"/>
          <p14:tracePt t="341355" x="3200400" y="4179888"/>
          <p14:tracePt t="341371" x="3179763" y="4200525"/>
          <p14:tracePt t="341388" x="3165475" y="4214813"/>
          <p14:tracePt t="341405" x="3143250" y="4237038"/>
          <p14:tracePt t="341421" x="3122613" y="4257675"/>
          <p14:tracePt t="341438" x="3108325" y="4265613"/>
          <p14:tracePt t="341454" x="3086100" y="4271963"/>
          <p14:tracePt t="341471" x="3065463" y="4286250"/>
          <p14:tracePt t="341514" x="3057525" y="4294188"/>
          <p14:tracePt t="341570" x="3051175" y="4300538"/>
          <p14:tracePt t="341586" x="3036888" y="4300538"/>
          <p14:tracePt t="341603" x="3028950" y="4300538"/>
          <p14:tracePt t="341619" x="3022600" y="4300538"/>
          <p14:tracePt t="341626" x="3014663" y="4300538"/>
          <p14:tracePt t="341635" x="3000375" y="4300538"/>
          <p14:tracePt t="341642" x="2986088" y="4300538"/>
          <p14:tracePt t="341655" x="2979738" y="4300538"/>
          <p14:tracePt t="341671" x="2951163" y="4300538"/>
          <p14:tracePt t="341688" x="2936875" y="4279900"/>
          <p14:tracePt t="341704" x="2908300" y="4237038"/>
          <p14:tracePt t="341721" x="2879725" y="4200525"/>
          <p14:tracePt t="341737" x="2836863" y="4129088"/>
          <p14:tracePt t="341755" x="2800350" y="4079875"/>
          <p14:tracePt t="341771" x="2771775" y="4043363"/>
          <p14:tracePt t="341788" x="2765425" y="4029075"/>
          <p14:tracePt t="341803" x="2757488" y="4014788"/>
          <p14:tracePt t="341820" x="2728913" y="3971925"/>
          <p14:tracePt t="341838" x="2700338" y="3922713"/>
          <p14:tracePt t="341855" x="2665413" y="3886200"/>
          <p14:tracePt t="341870" x="2665413" y="3857625"/>
          <p14:tracePt t="341887" x="2657475" y="3843338"/>
          <p14:tracePt t="341904" x="2657475" y="3822700"/>
          <p14:tracePt t="342011" x="2657475" y="3814763"/>
          <p14:tracePt t="342017" x="2651125" y="3808413"/>
          <p14:tracePt t="342059" x="2643188" y="3808413"/>
          <p14:tracePt t="342066" x="2636838" y="3808413"/>
          <p14:tracePt t="342082" x="2628900" y="3808413"/>
          <p14:tracePt t="342098" x="2614613" y="3808413"/>
          <p14:tracePt t="342138" x="2608263" y="3808413"/>
          <p14:tracePt t="342149" x="2586038" y="3808413"/>
          <p14:tracePt t="342171" x="2571750" y="3808413"/>
          <p14:tracePt t="342171" x="2565400" y="3808413"/>
          <p14:tracePt t="342242" x="2557463" y="3808413"/>
          <p14:tracePt t="342250" x="2551113" y="3808413"/>
          <p14:tracePt t="342258" x="2536825" y="3808413"/>
          <p14:tracePt t="342274" x="2514600" y="3814763"/>
          <p14:tracePt t="342330" x="2508250" y="3822700"/>
          <p14:tracePt t="342378" x="2508250" y="3829050"/>
          <p14:tracePt t="342386" x="2500313" y="3865563"/>
          <p14:tracePt t="342418" x="2500313" y="3871913"/>
          <p14:tracePt t="342426" x="2500313" y="3886200"/>
          <p14:tracePt t="342434" x="2493963" y="3894138"/>
          <p14:tracePt t="342446" x="2486025" y="3900488"/>
          <p14:tracePt t="342595" x="2493963" y="3908425"/>
          <p14:tracePt t="342658" x="2500313" y="3908425"/>
          <p14:tracePt t="342666" x="2508250" y="3908425"/>
          <p14:tracePt t="342674" x="2514600" y="3908425"/>
          <p14:tracePt t="342677" x="2522538" y="3908425"/>
          <p14:tracePt t="342686" x="2551113" y="3908425"/>
          <p14:tracePt t="342703" x="2565400" y="3908425"/>
          <p14:tracePt t="342720" x="2593975" y="3908425"/>
          <p14:tracePt t="342735" x="2628900" y="3908425"/>
          <p14:tracePt t="342753" x="2671763" y="3908425"/>
          <p14:tracePt t="342769" x="2736850" y="3894138"/>
          <p14:tracePt t="342787" x="2794000" y="3871913"/>
          <p14:tracePt t="342803" x="2886075" y="3843338"/>
          <p14:tracePt t="342820" x="3000375" y="3822700"/>
          <p14:tracePt t="342836" x="3057525" y="3808413"/>
          <p14:tracePt t="342853" x="3100388" y="3800475"/>
          <p14:tracePt t="342869" x="3143250" y="3771900"/>
          <p14:tracePt t="342886" x="3222625" y="3729038"/>
          <p14:tracePt t="342903" x="3300413" y="3694113"/>
          <p14:tracePt t="342920" x="3400425" y="3643313"/>
          <p14:tracePt t="342936" x="3436938" y="3622675"/>
          <p14:tracePt t="342953" x="3451225" y="3608388"/>
          <p14:tracePt t="342969" x="3479800" y="3586163"/>
          <p14:tracePt t="342969" x="3486150" y="3579813"/>
          <p14:tracePt t="343003" x="3494088" y="3571875"/>
          <p14:tracePt t="343003" x="3522663" y="3557588"/>
          <p14:tracePt t="343019" x="3543300" y="3529013"/>
          <p14:tracePt t="343035" x="3565525" y="3514725"/>
          <p14:tracePt t="343052" x="3586163" y="3500438"/>
          <p14:tracePt t="343068" x="3594100" y="3500438"/>
          <p14:tracePt t="343085" x="3608388" y="3494088"/>
          <p14:tracePt t="343102" x="3636963" y="3486150"/>
          <p14:tracePt t="343119" x="3651250" y="3471863"/>
          <p14:tracePt t="343135" x="3686175" y="3457575"/>
          <p14:tracePt t="343170" x="3700463" y="3451225"/>
          <p14:tracePt t="343171" x="3714750" y="3451225"/>
          <p14:tracePt t="343185" x="3743325" y="3451225"/>
          <p14:tracePt t="343202" x="3779838" y="3443288"/>
          <p14:tracePt t="343219" x="3814763" y="3443288"/>
          <p14:tracePt t="343235" x="3836988" y="3443288"/>
          <p14:tracePt t="343251" x="3851275" y="3443288"/>
          <p14:tracePt t="343268" x="3871913" y="3443288"/>
          <p14:tracePt t="343285" x="3886200" y="3443288"/>
          <p14:tracePt t="343302" x="3914775" y="3443288"/>
          <p14:tracePt t="343318" x="3951288" y="3443288"/>
          <p14:tracePt t="343335" x="3979863" y="3451225"/>
          <p14:tracePt t="343352" x="4014788" y="3457575"/>
          <p14:tracePt t="343368" x="4022725" y="3465513"/>
          <p14:tracePt t="343426" x="4029075" y="3471863"/>
          <p14:tracePt t="343467" x="4029075" y="3494088"/>
          <p14:tracePt t="343469" x="4029075" y="3500438"/>
          <p14:tracePt t="343475" x="4008438" y="3514725"/>
          <p14:tracePt t="343484" x="3994150" y="3522663"/>
          <p14:tracePt t="343501" x="3943350" y="3551238"/>
          <p14:tracePt t="343518" x="3914775" y="3557588"/>
          <p14:tracePt t="343534" x="3865563" y="3571875"/>
          <p14:tracePt t="343551" x="3808413" y="3586163"/>
          <p14:tracePt t="343568" x="3765550" y="3600450"/>
          <p14:tracePt t="343584" x="3722688" y="3608388"/>
          <p14:tracePt t="343584" x="3700463" y="3608388"/>
          <p14:tracePt t="343602" x="3694113" y="3614738"/>
          <p14:tracePt t="343618" x="3679825" y="3614738"/>
          <p14:tracePt t="343635" x="3651250" y="3643313"/>
          <p14:tracePt t="343651" x="3622675" y="3643313"/>
          <p14:tracePt t="343669" x="3600450" y="3651250"/>
          <p14:tracePt t="343684" x="3579813" y="3657600"/>
          <p14:tracePt t="343702" x="3529013" y="3671888"/>
          <p14:tracePt t="343717" x="3465513" y="3686175"/>
          <p14:tracePt t="343735" x="3371850" y="3708400"/>
          <p14:tracePt t="343751" x="3257550" y="3729038"/>
          <p14:tracePt t="343768" x="3165475" y="3751263"/>
          <p14:tracePt t="343784" x="3094038" y="3757613"/>
          <p14:tracePt t="343802" x="3028950" y="3794125"/>
          <p14:tracePt t="343818" x="3000375" y="3800475"/>
          <p14:tracePt t="343858" x="2986088" y="3800475"/>
          <p14:tracePt t="343858" x="2957513" y="3808413"/>
          <p14:tracePt t="343883" x="2922588" y="3814763"/>
          <p14:tracePt t="343890" x="2914650" y="3822700"/>
          <p14:tracePt t="343898" x="2894013" y="3843338"/>
          <p14:tracePt t="343902" x="2871788" y="3851275"/>
          <p14:tracePt t="343917" x="2843213" y="3865563"/>
          <p14:tracePt t="343935" x="2828925" y="3871913"/>
          <p14:tracePt t="343951" x="2808288" y="3886200"/>
          <p14:tracePt t="343967" x="2779713" y="3886200"/>
          <p14:tracePt t="343984" x="2743200" y="3900488"/>
          <p14:tracePt t="344001" x="2728913" y="3908425"/>
          <p14:tracePt t="344017" x="2722563" y="3908425"/>
          <p14:tracePt t="344034" x="2714625" y="3908425"/>
          <p14:tracePt t="344050" x="2686050" y="3908425"/>
          <p14:tracePt t="344068" x="2679700" y="3908425"/>
          <p14:tracePt t="344084" x="2671763" y="3914775"/>
          <p14:tracePt t="344155" x="2657475" y="3914775"/>
          <p14:tracePt t="344186" x="2651125" y="3914775"/>
          <p14:tracePt t="344203" x="2643188" y="3914775"/>
          <p14:tracePt t="344223" x="2636838" y="3914775"/>
          <p14:tracePt t="344355" x="2622550" y="3914775"/>
          <p14:tracePt t="344360" x="2608263" y="3914775"/>
          <p14:tracePt t="344368" x="2557463" y="3914775"/>
          <p14:tracePt t="344383" x="2528888" y="3914775"/>
          <p14:tracePt t="344401" x="2486025" y="3914775"/>
          <p14:tracePt t="344417" x="2471738" y="3914775"/>
          <p14:tracePt t="344417" x="2465388" y="3908425"/>
          <p14:tracePt t="344594" x="2465388" y="3900488"/>
          <p14:tracePt t="344602" x="2465388" y="3886200"/>
          <p14:tracePt t="344610" x="2465388" y="3879850"/>
          <p14:tracePt t="344618" x="2465388" y="3865563"/>
          <p14:tracePt t="344633" x="2471738" y="3836988"/>
          <p14:tracePt t="344651" x="2486025" y="3829050"/>
          <p14:tracePt t="344842" x="2493963" y="3829050"/>
          <p14:tracePt t="345290" x="2508250" y="3829050"/>
          <p14:tracePt t="345394" x="2514600" y="3829050"/>
          <p14:tracePt t="345586" x="2522538" y="3829050"/>
          <p14:tracePt t="345634" x="2528888" y="3829050"/>
          <p14:tracePt t="345666" x="2543175" y="3829050"/>
          <p14:tracePt t="345675" x="2565400" y="3829050"/>
          <p14:tracePt t="345680" x="2571750" y="3829050"/>
          <p14:tracePt t="345698" x="2586038" y="3829050"/>
          <p14:tracePt t="345699" x="2593975" y="3829050"/>
          <p14:tracePt t="345716" x="2600325" y="3829050"/>
          <p14:tracePt t="345754" x="2608263" y="3829050"/>
          <p14:tracePt t="345762" x="2628900" y="3829050"/>
          <p14:tracePt t="345770" x="2657475" y="3829050"/>
          <p14:tracePt t="345782" x="2679700" y="3829050"/>
          <p14:tracePt t="345798" x="2700338" y="3829050"/>
          <p14:tracePt t="345815" x="2708275" y="3829050"/>
          <p14:tracePt t="345831" x="2714625" y="3829050"/>
          <p14:tracePt t="345849" x="2722563" y="3836988"/>
          <p14:tracePt t="345864" x="2757488" y="3843338"/>
          <p14:tracePt t="345882" x="2808288" y="3886200"/>
          <p14:tracePt t="345898" x="2843213" y="3914775"/>
          <p14:tracePt t="345915" x="2857500" y="3937000"/>
          <p14:tracePt t="345932" x="2857500" y="3951288"/>
          <p14:tracePt t="345948" x="2879725" y="3971925"/>
          <p14:tracePt t="345965" x="2886075" y="3979863"/>
          <p14:tracePt t="345982" x="2894013" y="3986213"/>
          <p14:tracePt t="346122" x="2879725" y="3986213"/>
          <p14:tracePt t="346131" x="2851150" y="3986213"/>
          <p14:tracePt t="346138" x="2828925" y="3986213"/>
          <p14:tracePt t="346148" x="2786063" y="3986213"/>
          <p14:tracePt t="346164" x="2751138" y="3986213"/>
          <p14:tracePt t="346181" x="2714625" y="3971925"/>
          <p14:tracePt t="346198" x="2700338" y="3965575"/>
          <p14:tracePt t="346215" x="2657475" y="3965575"/>
          <p14:tracePt t="346230" x="2614613" y="3965575"/>
          <p14:tracePt t="346248" x="2586038" y="3957638"/>
          <p14:tracePt t="346263" x="2557463" y="3957638"/>
          <p14:tracePt t="346282" x="2551113" y="3951288"/>
          <p14:tracePt t="346330" x="2543175" y="3951288"/>
          <p14:tracePt t="346346" x="2536825" y="3951288"/>
          <p14:tracePt t="346442" x="2528888" y="3951288"/>
          <p14:tracePt t="346450" x="2522538" y="3951288"/>
          <p14:tracePt t="346466" x="2514600" y="3937000"/>
          <p14:tracePt t="346472" x="2514600" y="3929063"/>
          <p14:tracePt t="346481" x="2514600" y="3922713"/>
          <p14:tracePt t="346497" x="2514600" y="3900488"/>
          <p14:tracePt t="346515" x="2514600" y="3894138"/>
          <p14:tracePt t="346531" x="2514600" y="3871913"/>
          <p14:tracePt t="346547" x="2522538" y="3865563"/>
          <p14:tracePt t="346564" x="2528888" y="3851275"/>
          <p14:tracePt t="346581" x="2551113" y="3843338"/>
          <p14:tracePt t="346626" x="2557463" y="3836988"/>
          <p14:tracePt t="346659" x="2565400" y="3836988"/>
          <p14:tracePt t="346850" x="2571750" y="3836988"/>
          <p14:tracePt t="346866" x="2571750" y="3843338"/>
          <p14:tracePt t="346907" x="2571750" y="3851275"/>
          <p14:tracePt t="346914" x="2565400" y="3851275"/>
          <p14:tracePt t="346946" x="2551113" y="3851275"/>
          <p14:tracePt t="346955" x="2543175" y="3843338"/>
          <p14:tracePt t="346986" x="2536825" y="3836988"/>
          <p14:tracePt t="347003" x="2536825" y="3822700"/>
          <p14:tracePt t="348210" x="2536825" y="3836988"/>
          <p14:tracePt t="348226" x="2536825" y="3843338"/>
          <p14:tracePt t="348242" x="2536825" y="3851275"/>
          <p14:tracePt t="348250" x="2536825" y="3857625"/>
          <p14:tracePt t="348266" x="2536825" y="3871913"/>
          <p14:tracePt t="348283" x="2551113" y="3894138"/>
          <p14:tracePt t="348299" x="2557463" y="3900488"/>
          <p14:tracePt t="348314" x="2557463" y="3914775"/>
          <p14:tracePt t="348320" x="2565400" y="3922713"/>
          <p14:tracePt t="348354" x="2565400" y="3929063"/>
          <p14:tracePt t="348362" x="2565400" y="3937000"/>
          <p14:tracePt t="348380" x="2565400" y="3951288"/>
          <p14:tracePt t="348386" x="2571750" y="3957638"/>
          <p14:tracePt t="348434" x="2579688" y="3957638"/>
          <p14:tracePt t="348442" x="2586038" y="3957638"/>
          <p14:tracePt t="348498" x="2593975" y="3957638"/>
          <p14:tracePt t="348506" x="2600325" y="3957638"/>
          <p14:tracePt t="348518" x="2636838" y="3943350"/>
          <p14:tracePt t="348528" x="2671763" y="3914775"/>
          <p14:tracePt t="348545" x="2700338" y="3886200"/>
          <p14:tracePt t="348561" x="2722563" y="3851275"/>
          <p14:tracePt t="348578" x="2722563" y="3829050"/>
          <p14:tracePt t="348619" x="2722563" y="3822700"/>
          <p14:tracePt t="348619" x="2722563" y="3808413"/>
          <p14:tracePt t="348628" x="2728913" y="3794125"/>
          <p14:tracePt t="348674" x="2736850" y="3771900"/>
          <p14:tracePt t="348682" x="2736850" y="3765550"/>
          <p14:tracePt t="348687" x="2743200" y="3757613"/>
          <p14:tracePt t="348694" x="2743200" y="3751263"/>
          <p14:tracePt t="348710" x="2757488" y="3736975"/>
          <p14:tracePt t="348881" x="2757488" y="3743325"/>
          <p14:tracePt t="348890" x="2771775" y="3771900"/>
          <p14:tracePt t="348898" x="2771775" y="3786188"/>
          <p14:tracePt t="348910" x="2779713" y="3814763"/>
          <p14:tracePt t="348911" x="2786063" y="3851275"/>
          <p14:tracePt t="348927" x="2808288" y="3894138"/>
          <p14:tracePt t="348943" x="2822575" y="3908425"/>
          <p14:tracePt t="348961" x="2822575" y="3914775"/>
          <p14:tracePt t="348995" x="2828925" y="3922713"/>
          <p14:tracePt t="349011" x="2865438" y="3951288"/>
          <p14:tracePt t="349011" x="2886075" y="3971925"/>
          <p14:tracePt t="349027" x="2894013" y="3979863"/>
          <p14:tracePt t="349043" x="2900363" y="3986213"/>
          <p14:tracePt t="349060" x="2908300" y="4000500"/>
          <p14:tracePt t="349076" x="2922588" y="4029075"/>
          <p14:tracePt t="349093" x="2943225" y="4051300"/>
          <p14:tracePt t="349109" x="2951163" y="4086225"/>
          <p14:tracePt t="349127" x="2971800" y="4108450"/>
          <p14:tracePt t="349143" x="2979738" y="4122738"/>
          <p14:tracePt t="349159" x="2986088" y="4129088"/>
          <p14:tracePt t="349177" x="3000375" y="4157663"/>
          <p14:tracePt t="349194" x="3028950" y="4222750"/>
          <p14:tracePt t="349211" x="3051175" y="4243388"/>
          <p14:tracePt t="349226" x="3051175" y="4257675"/>
          <p14:tracePt t="349243" x="3051175" y="4265613"/>
          <p14:tracePt t="349314" x="3057525" y="4271963"/>
          <p14:tracePt t="349322" x="3057525" y="4257675"/>
          <p14:tracePt t="349330" x="3057525" y="4186238"/>
          <p14:tracePt t="349344" x="3065463" y="4108450"/>
          <p14:tracePt t="349359" x="3071813" y="4043363"/>
          <p14:tracePt t="349377" x="3100388" y="3965575"/>
          <p14:tracePt t="349393" x="3151188" y="3851275"/>
          <p14:tracePt t="349411" x="3200400" y="3765550"/>
          <p14:tracePt t="349426" x="3214688" y="3708400"/>
          <p14:tracePt t="349443" x="3251200" y="3629025"/>
          <p14:tracePt t="349459" x="3257550" y="3586163"/>
          <p14:tracePt t="349476" x="3265488" y="3551238"/>
          <p14:tracePt t="349492" x="3271838" y="3529013"/>
          <p14:tracePt t="349510" x="3279775" y="3522663"/>
          <p14:tracePt t="349526" x="3286125" y="3522663"/>
          <p14:tracePt t="349543" x="3322638" y="3522663"/>
          <p14:tracePt t="349559" x="3336925" y="3522663"/>
          <p14:tracePt t="349577" x="3357563" y="3522663"/>
          <p14:tracePt t="349593" x="3365500" y="3522663"/>
          <p14:tracePt t="349610" x="3386138" y="3543300"/>
          <p14:tracePt t="349626" x="3422650" y="3600450"/>
          <p14:tracePt t="349643" x="3451225" y="3636963"/>
          <p14:tracePt t="349659" x="3457575" y="3651250"/>
          <p14:tracePt t="349714" x="3465513" y="3651250"/>
          <p14:tracePt t="349722" x="3529013" y="3651250"/>
          <p14:tracePt t="349730" x="3614738" y="3651250"/>
          <p14:tracePt t="349742" x="3651250" y="3651250"/>
          <p14:tracePt t="349760" x="3679825" y="3651250"/>
          <p14:tracePt t="349776" x="3694113" y="3651250"/>
          <p14:tracePt t="349793" x="3736975" y="3629025"/>
          <p14:tracePt t="349809" x="3757613" y="3622675"/>
          <p14:tracePt t="349825" x="3871913" y="3622675"/>
          <p14:tracePt t="349843" x="4000500" y="3629025"/>
          <p14:tracePt t="349859" x="4186238" y="3722688"/>
          <p14:tracePt t="349877" x="4322763" y="3808413"/>
          <p14:tracePt t="349893" x="4394200" y="3857625"/>
          <p14:tracePt t="349910" x="4414838" y="3886200"/>
          <p14:tracePt t="349925" x="4443413" y="3929063"/>
          <p14:tracePt t="349943" x="4494213" y="3979863"/>
          <p14:tracePt t="349958" x="4614863" y="4037013"/>
          <p14:tracePt t="349976" x="4694238" y="4057650"/>
          <p14:tracePt t="349992" x="4743450" y="4065588"/>
          <p14:tracePt t="350009" x="4757738" y="4065588"/>
          <p14:tracePt t="350025" x="4786313" y="4100513"/>
          <p14:tracePt t="350043" x="4814888" y="4114800"/>
          <p14:tracePt t="350058" x="4829175" y="4129088"/>
          <p14:tracePt t="350076" x="4843463" y="4151313"/>
          <p14:tracePt t="350092" x="4872038" y="4171950"/>
          <p14:tracePt t="350109" x="4886325" y="4186238"/>
          <p14:tracePt t="350125" x="4914900" y="4200525"/>
          <p14:tracePt t="350142" x="4922838" y="4208463"/>
          <p14:tracePt t="350159" x="4929188" y="4214813"/>
          <p14:tracePt t="350175" x="4937125" y="4222750"/>
          <p14:tracePt t="350210" x="4943475" y="4229100"/>
          <p14:tracePt t="350290" x="4957763" y="4229100"/>
          <p14:tracePt t="350298" x="4957763" y="4214813"/>
          <p14:tracePt t="350300" x="4957763" y="4200525"/>
          <p14:tracePt t="350308" x="4957763" y="4165600"/>
          <p14:tracePt t="350325" x="4951413" y="4129088"/>
          <p14:tracePt t="350342" x="4943475" y="4122738"/>
          <p14:tracePt t="350358" x="4929188" y="4108450"/>
          <p14:tracePt t="350375" x="4922838" y="4108450"/>
          <p14:tracePt t="350418" x="4914900" y="4108450"/>
          <p14:tracePt t="350426" x="4900613" y="4108450"/>
          <p14:tracePt t="350442" x="4886325" y="4108450"/>
          <p14:tracePt t="350442" x="4879975" y="4108450"/>
          <p14:tracePt t="350483" x="4872038" y="4108450"/>
          <p14:tracePt t="350483" x="4865688" y="4108450"/>
          <p14:tracePt t="350626" x="4857750" y="4108450"/>
          <p14:tracePt t="350634" x="4857750" y="4122738"/>
          <p14:tracePt t="350642" x="4857750" y="4129088"/>
          <p14:tracePt t="350659" x="4857750" y="4157663"/>
          <p14:tracePt t="350663" x="4857750" y="4165600"/>
          <p14:tracePt t="350674" x="4857750" y="4171950"/>
          <p14:tracePt t="350691" x="4857750" y="4200525"/>
          <p14:tracePt t="350708" x="4857750" y="4229100"/>
          <p14:tracePt t="350724" x="4857750" y="4243388"/>
          <p14:tracePt t="350741" x="4857750" y="4265613"/>
          <p14:tracePt t="350757" x="4857750" y="4279900"/>
          <p14:tracePt t="350775" x="4857750" y="4286250"/>
          <p14:tracePt t="350791" x="4857750" y="4300538"/>
          <p14:tracePt t="350827" x="4857750" y="4308475"/>
          <p14:tracePt t="350859" x="4857750" y="4314825"/>
          <p14:tracePt t="350866" x="4857750" y="4322763"/>
          <p14:tracePt t="350885" x="4857750" y="4337050"/>
          <p14:tracePt t="350894" x="4857750" y="4343400"/>
          <p14:tracePt t="350914" x="4857750" y="4351338"/>
          <p14:tracePt t="351034" x="4857750" y="4343400"/>
          <p14:tracePt t="351042" x="4851400" y="4308475"/>
          <p14:tracePt t="351050" x="4851400" y="4300538"/>
          <p14:tracePt t="351058" x="4851400" y="4265613"/>
          <p14:tracePt t="351058" x="4843463" y="4237038"/>
          <p14:tracePt t="351074" x="4837113" y="4214813"/>
          <p14:tracePt t="351090" x="4837113" y="4179888"/>
          <p14:tracePt t="351108" x="4829175" y="4165600"/>
          <p14:tracePt t="351124" x="4829175" y="4143375"/>
          <p14:tracePt t="351171" x="4829175" y="4137025"/>
          <p14:tracePt t="351178" x="4822825" y="4129088"/>
          <p14:tracePt t="351482" x="4822825" y="4137025"/>
          <p14:tracePt t="351490" x="4822825" y="4143375"/>
          <p14:tracePt t="351491" x="4822825" y="4151313"/>
          <p14:tracePt t="351546" x="4822825" y="4165600"/>
          <p14:tracePt t="351546" x="4822825" y="4171950"/>
          <p14:tracePt t="351562" x="4822825" y="4179888"/>
          <p14:tracePt t="351570" x="4829175" y="4194175"/>
          <p14:tracePt t="351578" x="4829175" y="4208463"/>
          <p14:tracePt t="351590" x="4829175" y="4229100"/>
          <p14:tracePt t="351658" x="4837113" y="4237038"/>
          <p14:tracePt t="351770" x="4837113" y="4243388"/>
          <p14:tracePt t="351778" x="4837113" y="4251325"/>
          <p14:tracePt t="351785" x="4837113" y="4257675"/>
          <p14:tracePt t="351806" x="4843463" y="4265613"/>
          <p14:tracePt t="351834" x="4843463" y="4279900"/>
          <p14:tracePt t="351842" x="4851400" y="4286250"/>
          <p14:tracePt t="351906" x="4857750" y="4300538"/>
          <p14:tracePt t="351939" x="4865688" y="4308475"/>
          <p14:tracePt t="351946" x="4865688" y="4314825"/>
          <p14:tracePt t="351952" x="4865688" y="4322763"/>
          <p14:tracePt t="351955" x="4872038" y="4329113"/>
          <p14:tracePt t="351994" x="4872038" y="4337050"/>
          <p14:tracePt t="352010" x="4872038" y="4351338"/>
          <p14:tracePt t="352026" x="4879975" y="4357688"/>
          <p14:tracePt t="352042" x="4879975" y="4365625"/>
          <p14:tracePt t="352058" x="4886325" y="4386263"/>
          <p14:tracePt t="352098" x="4886325" y="4394200"/>
          <p14:tracePt t="352290" x="4879975" y="4394200"/>
          <p14:tracePt t="352299" x="4872038" y="4386263"/>
          <p14:tracePt t="352330" x="4872038" y="4379913"/>
          <p14:tracePt t="352338" x="4865688" y="4371975"/>
          <p14:tracePt t="352395" x="4865688" y="4351338"/>
          <p14:tracePt t="352475" x="4857750" y="4337050"/>
          <p14:tracePt t="352490" x="4857750" y="4329113"/>
          <p14:tracePt t="352498" x="4857750" y="4322763"/>
          <p14:tracePt t="352506" x="4851400" y="4314825"/>
          <p14:tracePt t="352522" x="4851400" y="4300538"/>
          <p14:tracePt t="352523" x="4851400" y="4294188"/>
          <p14:tracePt t="352539" x="4851400" y="4286250"/>
          <p14:tracePt t="352555" x="4851400" y="4265613"/>
          <p14:tracePt t="352572" x="4851400" y="4257675"/>
          <p14:tracePt t="352589" x="4837113" y="4237038"/>
          <p14:tracePt t="352666" x="4837113" y="4222750"/>
          <p14:tracePt t="352699" x="4837113" y="4214813"/>
          <p14:tracePt t="352706" x="4837113" y="4208463"/>
          <p14:tracePt t="352713" x="4829175" y="4200525"/>
          <p14:tracePt t="352771" x="4829175" y="4186238"/>
          <p14:tracePt t="352775" x="4829175" y="4179888"/>
          <p14:tracePt t="352788" x="4829175" y="4171950"/>
          <p14:tracePt t="352789" x="4829175" y="4165600"/>
          <p14:tracePt t="352834" x="4829175" y="4137025"/>
          <p14:tracePt t="352841" x="4829175" y="4129088"/>
          <p14:tracePt t="352844" x="4829175" y="4122738"/>
          <p14:tracePt t="352855" x="4814888" y="4100513"/>
          <p14:tracePt t="352914" x="4808538" y="4094163"/>
          <p14:tracePt t="352930" x="4800600" y="4094163"/>
          <p14:tracePt t="352938" x="4794250" y="4086225"/>
          <p14:tracePt t="352970" x="4786313" y="4086225"/>
          <p14:tracePt t="352979" x="4779963" y="4071938"/>
          <p14:tracePt t="353074" x="4772025" y="4079875"/>
          <p14:tracePt t="353082" x="4786313" y="4094163"/>
          <p14:tracePt t="353154" x="4794250" y="4094163"/>
          <p14:tracePt t="353162" x="4800600" y="4094163"/>
          <p14:tracePt t="353170" x="4808538" y="4094163"/>
          <p14:tracePt t="353179" x="4814888" y="4094163"/>
          <p14:tracePt t="353187" x="4814888" y="4086225"/>
          <p14:tracePt t="353282" x="4814888" y="4079875"/>
          <p14:tracePt t="353410" x="4814888" y="4086225"/>
          <p14:tracePt t="353419" x="4814888" y="4094163"/>
          <p14:tracePt t="353427" x="4814888" y="4137025"/>
          <p14:tracePt t="353438" x="4814888" y="4179888"/>
          <p14:tracePt t="353454" x="4814888" y="4237038"/>
          <p14:tracePt t="353471" x="4814888" y="4279900"/>
          <p14:tracePt t="353487" x="4814888" y="4300538"/>
          <p14:tracePt t="353504" x="4814888" y="4308475"/>
          <p14:tracePt t="353554" x="4814888" y="4314825"/>
          <p14:tracePt t="353562" x="4814888" y="4322763"/>
          <p14:tracePt t="353578" x="4814888" y="4337050"/>
          <p14:tracePt t="353587" x="4814888" y="4343400"/>
          <p14:tracePt t="353600" x="4814888" y="4351338"/>
          <p14:tracePt t="353620" x="4814888" y="4357688"/>
          <p14:tracePt t="353621" x="4814888" y="4379913"/>
          <p14:tracePt t="353655" x="4814888" y="4386263"/>
          <p14:tracePt t="353674" x="4814888" y="4394200"/>
          <p14:tracePt t="353722" x="4829175" y="4394200"/>
          <p14:tracePt t="353730" x="4843463" y="4357688"/>
          <p14:tracePt t="353739" x="4843463" y="4343400"/>
          <p14:tracePt t="353754" x="4843463" y="4300538"/>
          <p14:tracePt t="353827" x="4843463" y="4294188"/>
          <p14:tracePt t="353835" x="4837113" y="4294188"/>
          <p14:tracePt t="353850" x="4829175" y="4294188"/>
          <p14:tracePt t="353858" x="4822825" y="4294188"/>
          <p14:tracePt t="353864" x="4822825" y="4300538"/>
          <p14:tracePt t="353871" x="4814888" y="4308475"/>
          <p14:tracePt t="353907" x="4814888" y="4314825"/>
          <p14:tracePt t="353922" x="4822825" y="4322763"/>
          <p14:tracePt t="353922" x="4829175" y="4322763"/>
          <p14:tracePt t="353938" x="4843463" y="4322763"/>
          <p14:tracePt t="353954" x="4865688" y="4322763"/>
          <p14:tracePt t="353962" x="4872038" y="4314825"/>
          <p14:tracePt t="354058" x="4872038" y="4308475"/>
          <p14:tracePt t="354066" x="4837113" y="4308475"/>
          <p14:tracePt t="354074" x="4829175" y="4308475"/>
          <p14:tracePt t="354082" x="4822825" y="4308475"/>
          <p14:tracePt t="354146" x="4814888" y="4300538"/>
          <p14:tracePt t="354154" x="4814888" y="4294188"/>
          <p14:tracePt t="354466" x="4814888" y="4286250"/>
          <p14:tracePt t="354483" x="4808538" y="4286250"/>
          <p14:tracePt t="354586" x="4800600" y="4294188"/>
          <p14:tracePt t="354602" x="4800600" y="4300538"/>
          <p14:tracePt t="354642" x="4800600" y="4308475"/>
          <p14:tracePt t="354650" x="4851400" y="4343400"/>
          <p14:tracePt t="354658" x="4894263" y="4343400"/>
          <p14:tracePt t="354668" x="4979988" y="4357688"/>
          <p14:tracePt t="354685" x="5094288" y="4365625"/>
          <p14:tracePt t="354703" x="5157788" y="4371975"/>
          <p14:tracePt t="354718" x="5286375" y="4422775"/>
          <p14:tracePt t="354736" x="5514975" y="4486275"/>
          <p14:tracePt t="354751" x="5765800" y="4557713"/>
          <p14:tracePt t="354769" x="6043613" y="4643438"/>
          <p14:tracePt t="354785" x="6351588" y="4737100"/>
          <p14:tracePt t="354802" x="6494463" y="4757738"/>
          <p14:tracePt t="354819" x="6557963" y="4757738"/>
          <p14:tracePt t="354835" x="6580188" y="4757738"/>
          <p14:tracePt t="354852" x="6615113" y="4757738"/>
          <p14:tracePt t="354868" x="6708775" y="4757738"/>
          <p14:tracePt t="354885" x="6880225" y="4772025"/>
          <p14:tracePt t="354902" x="7029450" y="4808538"/>
          <p14:tracePt t="354919" x="7080250" y="4808538"/>
          <p14:tracePt t="354935" x="7100888" y="4808538"/>
          <p14:tracePt t="354951" x="7115175" y="4800600"/>
          <p14:tracePt t="354968" x="7115175" y="4794250"/>
          <p14:tracePt t="354984" x="7129463" y="4765675"/>
          <p14:tracePt t="354984" x="7143750" y="4751388"/>
          <p14:tracePt t="355018" x="7165975" y="4737100"/>
          <p14:tracePt t="355019" x="7165975" y="4729163"/>
          <p14:tracePt t="355034" x="7165975" y="4722813"/>
          <p14:tracePt t="355051" x="7165975" y="4714875"/>
          <p14:tracePt t="355068" x="7165975" y="4694238"/>
          <p14:tracePt t="355084" x="7137400" y="4665663"/>
          <p14:tracePt t="355101" x="7115175" y="4643438"/>
          <p14:tracePt t="355118" x="7080250" y="4629150"/>
          <p14:tracePt t="355134" x="7058025" y="4600575"/>
          <p14:tracePt t="355134" x="0" y="0"/>
        </p14:tracePtLst>
        <p14:tracePtLst>
          <p14:tracePt t="355517" x="6823075" y="4386263"/>
          <p14:tracePt t="355634" x="6815138" y="4386263"/>
          <p14:tracePt t="355650" x="6808788" y="4386263"/>
          <p14:tracePt t="355658" x="6800850" y="4386263"/>
          <p14:tracePt t="355675" x="6786563" y="4386263"/>
          <p14:tracePt t="355679" x="6780213" y="4386263"/>
          <p14:tracePt t="355684" x="6737350" y="4386263"/>
          <p14:tracePt t="355701" x="6715125" y="4386263"/>
          <p14:tracePt t="355718" x="6694488" y="4386263"/>
          <p14:tracePt t="355733" x="6657975" y="4365625"/>
          <p14:tracePt t="355750" x="6651625" y="4357688"/>
          <p14:tracePt t="355794" x="6643688" y="4351338"/>
          <p14:tracePt t="355810" x="6643688" y="4337050"/>
          <p14:tracePt t="355818" x="6643688" y="4322763"/>
          <p14:tracePt t="355833" x="6643688" y="4300538"/>
          <p14:tracePt t="355851" x="6643688" y="4286250"/>
          <p14:tracePt t="355868" x="6643688" y="4279900"/>
          <p14:tracePt t="355883" x="6643688" y="4257675"/>
          <p14:tracePt t="355900" x="6643688" y="4243388"/>
          <p14:tracePt t="355917" x="6643688" y="4222750"/>
          <p14:tracePt t="355934" x="6643688" y="4214813"/>
          <p14:tracePt t="355951" x="6657975" y="4200525"/>
          <p14:tracePt t="355986" x="6665913" y="4171950"/>
          <p14:tracePt t="355994" x="6680200" y="4151313"/>
          <p14:tracePt t="356009" x="6686550" y="4122738"/>
          <p14:tracePt t="356016" x="6694488" y="4114800"/>
          <p14:tracePt t="356033" x="6708775" y="4100513"/>
          <p14:tracePt t="356138" x="6715125" y="4100513"/>
          <p14:tracePt t="356146" x="6765925" y="4122738"/>
          <p14:tracePt t="356154" x="6772275" y="4129088"/>
          <p14:tracePt t="356162" x="6786563" y="4165600"/>
          <p14:tracePt t="356170" x="6794500" y="4179888"/>
          <p14:tracePt t="356183" x="6808788" y="4214813"/>
          <p14:tracePt t="356199" x="6808788" y="4243388"/>
          <p14:tracePt t="356216" x="6815138" y="4265613"/>
          <p14:tracePt t="356233" x="6823075" y="4300538"/>
          <p14:tracePt t="356233" x="6829425" y="4308475"/>
          <p14:tracePt t="356250" x="6837363" y="4322763"/>
          <p14:tracePt t="356346" x="6843713" y="4294188"/>
          <p14:tracePt t="356354" x="6843713" y="4286250"/>
          <p14:tracePt t="356362" x="6843713" y="4279900"/>
          <p14:tracePt t="356370" x="6851650" y="4251325"/>
          <p14:tracePt t="356382" x="6858000" y="4237038"/>
          <p14:tracePt t="356399" x="6865938" y="4229100"/>
          <p14:tracePt t="356515" x="6865938" y="4243388"/>
          <p14:tracePt t="356522" x="6865938" y="4251325"/>
          <p14:tracePt t="356562" x="6858000" y="4251325"/>
          <p14:tracePt t="356562" x="6843713" y="4251325"/>
          <p14:tracePt t="356578" x="6837363" y="4251325"/>
          <p14:tracePt t="356595" x="6829425" y="4251325"/>
          <p14:tracePt t="356602" x="6823075" y="4251325"/>
          <p14:tracePt t="356604" x="6815138" y="4243388"/>
          <p14:tracePt t="356615" x="6808788" y="4214813"/>
          <p14:tracePt t="356633" x="6800850" y="4200525"/>
          <p14:tracePt t="356649" x="6800850" y="4186238"/>
          <p14:tracePt t="356665" x="6794500" y="4179888"/>
          <p14:tracePt t="356762" x="6780213" y="4171950"/>
          <p14:tracePt t="356803" x="6780213" y="4165600"/>
          <p14:tracePt t="356866" x="6772275" y="4157663"/>
          <p14:tracePt t="357346" x="6772275" y="4165600"/>
          <p14:tracePt t="357354" x="6772275" y="4179888"/>
          <p14:tracePt t="357354" x="6772275" y="4208463"/>
          <p14:tracePt t="357370" x="6772275" y="4214813"/>
          <p14:tracePt t="357378" x="6772275" y="4222750"/>
          <p14:tracePt t="357386" x="6772275" y="4251325"/>
          <p14:tracePt t="357398" x="6772275" y="4265613"/>
          <p14:tracePt t="357458" x="6772275" y="4271963"/>
          <p14:tracePt t="357466" x="6772275" y="4286250"/>
          <p14:tracePt t="357482" x="6772275" y="4294188"/>
          <p14:tracePt t="357490" x="6772275" y="4300538"/>
          <p14:tracePt t="357498" x="6772275" y="4329113"/>
          <p14:tracePt t="357514" x="6772275" y="4343400"/>
          <p14:tracePt t="357531" x="6772275" y="4365625"/>
          <p14:tracePt t="357547" x="6772275" y="4371975"/>
          <p14:tracePt t="357627" x="6772275" y="4379913"/>
          <p14:tracePt t="357642" x="6772275" y="4386263"/>
          <p14:tracePt t="357658" x="6772275" y="4400550"/>
          <p14:tracePt t="357770" x="6794500" y="4400550"/>
          <p14:tracePt t="357866" x="6794500" y="4408488"/>
          <p14:tracePt t="357874" x="6794500" y="4443413"/>
          <p14:tracePt t="357874" x="6794500" y="4457700"/>
          <p14:tracePt t="357898" x="6794500" y="4465638"/>
          <p14:tracePt t="357915" x="6794500" y="4479925"/>
          <p14:tracePt t="357915" x="6794500" y="4486275"/>
          <p14:tracePt t="357931" x="6794500" y="4494213"/>
          <p14:tracePt t="357970" x="6794500" y="4500563"/>
          <p14:tracePt t="357990" x="6794500" y="4514850"/>
          <p14:tracePt t="358002" x="6794500" y="4522788"/>
          <p14:tracePt t="358010" x="6794500" y="4529138"/>
          <p14:tracePt t="358018" x="6794500" y="4557713"/>
          <p14:tracePt t="358031" x="6794500" y="4579938"/>
          <p14:tracePt t="358047" x="6794500" y="4608513"/>
          <p14:tracePt t="358064" x="6794500" y="4637088"/>
          <p14:tracePt t="358080" x="6780213" y="4651375"/>
          <p14:tracePt t="358130" x="6780213" y="4657725"/>
          <p14:tracePt t="358170" x="6780213" y="4672013"/>
          <p14:tracePt t="358250" x="6780213" y="4679950"/>
          <p14:tracePt t="358282" x="6780213" y="4686300"/>
          <p14:tracePt t="358826" x="6780213" y="4694238"/>
          <p14:tracePt t="358843" x="6800850" y="4694238"/>
          <p14:tracePt t="358859" x="6808788" y="4686300"/>
          <p14:tracePt t="358866" x="6823075" y="4686300"/>
          <p14:tracePt t="358875" x="6829425" y="4679950"/>
          <p14:tracePt t="358880" x="6843713" y="4679950"/>
          <p14:tracePt t="358897" x="6865938" y="4672013"/>
          <p14:tracePt t="358938" x="6872288" y="4672013"/>
          <p14:tracePt t="358954" x="6880225" y="4665663"/>
          <p14:tracePt t="358962" x="6886575" y="4657725"/>
          <p14:tracePt t="358979" x="6894513" y="4651375"/>
          <p14:tracePt t="359034" x="6900863" y="4643438"/>
          <p14:tracePt t="359066" x="6900863" y="4637088"/>
          <p14:tracePt t="359075" x="6900863" y="4614863"/>
          <p14:tracePt t="359078" x="6900863" y="4594225"/>
          <p14:tracePt t="359083" x="6908800" y="4579938"/>
          <p14:tracePt t="359095" x="6923088" y="4551363"/>
          <p14:tracePt t="359112" x="6923088" y="4529138"/>
          <p14:tracePt t="359128" x="6929438" y="4514850"/>
          <p14:tracePt t="359128" x="6929438" y="4494213"/>
          <p14:tracePt t="359147" x="6929438" y="4471988"/>
          <p14:tracePt t="359163" x="6929438" y="4437063"/>
          <p14:tracePt t="359180" x="6929438" y="4394200"/>
          <p14:tracePt t="359195" x="6929438" y="4343400"/>
          <p14:tracePt t="359212" x="6929438" y="4279900"/>
          <p14:tracePt t="359229" x="6943725" y="4251325"/>
          <p14:tracePt t="359246" x="6943725" y="4243388"/>
          <p14:tracePt t="359262" x="6943725" y="4237038"/>
          <p14:tracePt t="359279" x="6951663" y="4214813"/>
          <p14:tracePt t="359363" x="6958013" y="4208463"/>
          <p14:tracePt t="359379" x="6965950" y="4194175"/>
          <p14:tracePt t="359410" x="6965950" y="4186238"/>
          <p14:tracePt t="359627" x="6965950" y="4194175"/>
          <p14:tracePt t="359634" x="6965950" y="4200525"/>
          <p14:tracePt t="359637" x="6965950" y="4214813"/>
          <p14:tracePt t="359645" x="6965950" y="4222750"/>
          <p14:tracePt t="359770" x="6965950" y="4229100"/>
          <p14:tracePt t="359778" x="6965950" y="4237038"/>
          <p14:tracePt t="359778" x="6965950" y="4265613"/>
          <p14:tracePt t="359795" x="6965950" y="4279900"/>
          <p14:tracePt t="359812" x="6965950" y="4294188"/>
          <p14:tracePt t="359827" x="6965950" y="4308475"/>
          <p14:tracePt t="359845" x="6965950" y="4329113"/>
          <p14:tracePt t="359862" x="6965950" y="4343400"/>
          <p14:tracePt t="360010" x="6965950" y="4351338"/>
          <p14:tracePt t="360018" x="6965950" y="4343400"/>
          <p14:tracePt t="360026" x="6965950" y="4337050"/>
          <p14:tracePt t="360035" x="6951663" y="4300538"/>
          <p14:tracePt t="360044" x="6943725" y="4279900"/>
          <p14:tracePt t="360061" x="6943725" y="4265613"/>
          <p14:tracePt t="360078" x="6937375" y="4251325"/>
          <p14:tracePt t="360094" x="6937375" y="4229100"/>
          <p14:tracePt t="360111" x="6929438" y="4222750"/>
          <p14:tracePt t="360127" x="6929438" y="4200525"/>
          <p14:tracePt t="360145" x="6923088" y="4186238"/>
          <p14:tracePt t="360194" x="6915150" y="4179888"/>
          <p14:tracePt t="360210" x="6915150" y="4151313"/>
          <p14:tracePt t="360226" x="6908800" y="4143375"/>
          <p14:tracePt t="360474" x="6908800" y="4157663"/>
          <p14:tracePt t="360482" x="6908800" y="4186238"/>
          <p14:tracePt t="360490" x="6908800" y="4200525"/>
          <p14:tracePt t="360497" x="6908800" y="4271963"/>
          <p14:tracePt t="360510" x="6915150" y="4329113"/>
          <p14:tracePt t="360527" x="6915150" y="4379913"/>
          <p14:tracePt t="360543" x="6915150" y="4437063"/>
          <p14:tracePt t="360560" x="6915150" y="4471988"/>
          <p14:tracePt t="360577" x="6915150" y="4479925"/>
          <p14:tracePt t="361314" x="6923088" y="4486275"/>
          <p14:tracePt t="361570" x="6937375" y="4486275"/>
          <p14:tracePt t="361914" x="6943725" y="4486275"/>
          <p14:tracePt t="361922" x="6943725" y="4479925"/>
          <p14:tracePt t="361930" x="6951663" y="4471988"/>
          <p14:tracePt t="361946" x="6951663" y="4465638"/>
          <p14:tracePt t="361949" x="6958013" y="4457700"/>
          <p14:tracePt t="361958" x="6958013" y="4422775"/>
          <p14:tracePt t="361975" x="6965950" y="4400550"/>
          <p14:tracePt t="361992" x="6965950" y="4386263"/>
          <p14:tracePt t="362008" x="6986588" y="4365625"/>
          <p14:tracePt t="362025" x="6986588" y="4343400"/>
          <p14:tracePt t="362041" x="6994525" y="4265613"/>
          <p14:tracePt t="362058" x="7000875" y="4222750"/>
          <p14:tracePt t="362075" x="7015163" y="4165600"/>
          <p14:tracePt t="362092" x="7015163" y="4122738"/>
          <p14:tracePt t="362108" x="7015163" y="4079875"/>
          <p14:tracePt t="362125" x="7015163" y="4043363"/>
          <p14:tracePt t="362141" x="7015163" y="4014788"/>
          <p14:tracePt t="362158" x="7015163" y="4000500"/>
          <p14:tracePt t="362174" x="7015163" y="3994150"/>
          <p14:tracePt t="362191" x="7015163" y="3971925"/>
          <p14:tracePt t="362208" x="7015163" y="3957638"/>
          <p14:tracePt t="362224" x="7015163" y="3937000"/>
          <p14:tracePt t="362240" x="7029450" y="3914775"/>
          <p14:tracePt t="362258" x="7037388" y="3894138"/>
          <p14:tracePt t="362274" x="7037388" y="3886200"/>
          <p14:tracePt t="362291" x="7043738" y="3879850"/>
          <p14:tracePt t="362330" x="7051675" y="3871913"/>
          <p14:tracePt t="362347" x="7058025" y="3865563"/>
          <p14:tracePt t="362402" x="7065963" y="3865563"/>
          <p14:tracePt t="362410" x="7072313" y="3865563"/>
          <p14:tracePt t="362426" x="7094538" y="3865563"/>
          <p14:tracePt t="362434" x="7108825" y="3879850"/>
          <p14:tracePt t="362442" x="7115175" y="3943350"/>
          <p14:tracePt t="362442" x="7115175" y="3971925"/>
          <p14:tracePt t="362458" x="7123113" y="3986213"/>
          <p14:tracePt t="362475" x="7123113" y="4022725"/>
          <p14:tracePt t="362491" x="7123113" y="4051300"/>
          <p14:tracePt t="362507" x="7123113" y="4071938"/>
          <p14:tracePt t="362524" x="7123113" y="4100513"/>
          <p14:tracePt t="362540" x="7123113" y="4108450"/>
          <p14:tracePt t="363642" x="7129463" y="4114800"/>
          <p14:tracePt t="364091" x="7137400" y="4114800"/>
          <p14:tracePt t="365434" x="7143750" y="4122738"/>
          <p14:tracePt t="365442" x="7143750" y="4137025"/>
          <p14:tracePt t="365458" x="7129463" y="4151313"/>
          <p14:tracePt t="365470" x="7123113" y="4151313"/>
          <p14:tracePt t="365474" x="7072313" y="4157663"/>
          <p14:tracePt t="365487" x="7029450" y="4165600"/>
          <p14:tracePt t="365503" x="6972300" y="4186238"/>
          <p14:tracePt t="365520" x="6908800" y="4186238"/>
          <p14:tracePt t="365536" x="6823075" y="4186238"/>
          <p14:tracePt t="365553" x="6729413" y="4186238"/>
          <p14:tracePt t="365570" x="6643688" y="4194175"/>
          <p14:tracePt t="365587" x="6629400" y="4194175"/>
          <p14:tracePt t="365603" x="6586538" y="4200525"/>
          <p14:tracePt t="365620" x="6543675" y="4208463"/>
          <p14:tracePt t="365636" x="6486525" y="4229100"/>
          <p14:tracePt t="365653" x="6415088" y="4243388"/>
          <p14:tracePt t="365669" x="6343650" y="4243388"/>
          <p14:tracePt t="365686" x="6243638" y="4243388"/>
          <p14:tracePt t="365703" x="6137275" y="4243388"/>
          <p14:tracePt t="365720" x="6029325" y="4243388"/>
          <p14:tracePt t="365735" x="5922963" y="4237038"/>
          <p14:tracePt t="365753" x="5780088" y="4222750"/>
          <p14:tracePt t="365769" x="5600700" y="4222750"/>
          <p14:tracePt t="365786" x="5543550" y="4222750"/>
          <p14:tracePt t="365802" x="5537200" y="4222750"/>
          <p14:tracePt t="365819" x="5522913" y="4222750"/>
          <p14:tracePt t="366082" x="5514975" y="4222750"/>
          <p14:tracePt t="366093" x="5508625" y="4222750"/>
          <p14:tracePt t="366122" x="5500688" y="4222750"/>
          <p14:tracePt t="366155" x="5486400" y="4222750"/>
          <p14:tracePt t="366170" x="5480050" y="4222750"/>
          <p14:tracePt t="366210" x="5472113" y="4222750"/>
          <p14:tracePt t="367341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Word First, Early Restart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776219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Critical word first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Request missed word from memory first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Send it to the processor as soon as it arrives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Early restart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Request words in normal order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Send missed work to the processor as soon as it arrives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Effectiveness of these strategies depends on block size and likelihood of another access to the portion of the block that has not yet been fetched</a:t>
            </a: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278"/>
    </mc:Choice>
    <mc:Fallback>
      <p:transition spd="slow" advTm="154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Compiler Optimizations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776219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Loop Interchange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Swap nested loops to access memory in sequential order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Blocking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Instead of accessing entire rows or columns, subdivide matrices into blocks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Requires more memory accesses but improves locality of accesses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 lvl="1">
              <a:lnSpc>
                <a:spcPct val="90000"/>
              </a:lnSpc>
            </a:pPr>
            <a:endParaRPr lang="en-US" sz="2400" dirty="0"/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728"/>
    </mc:Choice>
    <mc:Fallback>
      <p:transition spd="slow" advTm="247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Blocking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5" name="TextBox 4"/>
          <p:cNvSpPr txBox="1"/>
          <p:nvPr/>
        </p:nvSpPr>
        <p:spPr>
          <a:xfrm>
            <a:off x="251520" y="903533"/>
            <a:ext cx="4320480" cy="240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for (i = 0; i &lt; N; i = i + 1)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for (j = 0; j &lt; N; j = j + 1)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r = 0;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for (k = 0; k &lt; N; k = k + 1)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  r = r + y[i][k]*z[k][j];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x[i][j] = r;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536" y="3302880"/>
            <a:ext cx="8239125" cy="275272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78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254"/>
    </mc:Choice>
    <mc:Fallback>
      <p:transition spd="slow" advTm="98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124" x="3765550" y="4657725"/>
          <p14:tracePt t="17134" x="3765550" y="4665663"/>
          <p14:tracePt t="17246" x="3765550" y="4679950"/>
          <p14:tracePt t="17262" x="3765550" y="4694238"/>
          <p14:tracePt t="17270" x="3765550" y="4737100"/>
          <p14:tracePt t="17278" x="3765550" y="4751388"/>
          <p14:tracePt t="17286" x="3743325" y="4794250"/>
          <p14:tracePt t="17293" x="3729038" y="4800600"/>
          <p14:tracePt t="17374" x="3722688" y="4772025"/>
          <p14:tracePt t="17382" x="3722688" y="4751388"/>
          <p14:tracePt t="17383" x="3722688" y="4708525"/>
          <p14:tracePt t="17393" x="3722688" y="4665663"/>
          <p14:tracePt t="17409" x="3722688" y="4608513"/>
          <p14:tracePt t="17427" x="3722688" y="4565650"/>
          <p14:tracePt t="17442" x="3765550" y="4508500"/>
          <p14:tracePt t="17460" x="3794125" y="4437063"/>
          <p14:tracePt t="17476" x="3822700" y="4365625"/>
          <p14:tracePt t="17493" x="3857625" y="4265613"/>
          <p14:tracePt t="17510" x="3871913" y="4200525"/>
          <p14:tracePt t="17526" x="3871913" y="4179888"/>
          <p14:tracePt t="17542" x="3871913" y="4171950"/>
          <p14:tracePt t="17559" x="3871913" y="4137025"/>
          <p14:tracePt t="17575" x="3871913" y="4122738"/>
          <p14:tracePt t="17593" x="3871913" y="4094163"/>
          <p14:tracePt t="17609" x="3871913" y="4065588"/>
          <p14:tracePt t="17626" x="3871913" y="4029075"/>
          <p14:tracePt t="17642" x="3871913" y="4008438"/>
          <p14:tracePt t="17790" x="3871913" y="4000500"/>
          <p14:tracePt t="17830" x="3865563" y="4000500"/>
          <p14:tracePt t="17958" x="3857625" y="4000500"/>
          <p14:tracePt t="18070" x="3865563" y="4000500"/>
          <p14:tracePt t="18078" x="3894138" y="4000500"/>
          <p14:tracePt t="18079" x="3900488" y="4000500"/>
          <p14:tracePt t="18091" x="3951288" y="4000500"/>
          <p14:tracePt t="18108" x="4043363" y="4000500"/>
          <p14:tracePt t="18108" x="4094163" y="4000500"/>
          <p14:tracePt t="18126" x="4151313" y="4000500"/>
          <p14:tracePt t="18141" x="4308475" y="4000500"/>
          <p14:tracePt t="18159" x="4400550" y="4000500"/>
          <p14:tracePt t="18175" x="4457700" y="4000500"/>
          <p14:tracePt t="18191" x="4479925" y="4000500"/>
          <p14:tracePt t="18208" x="4500563" y="4000500"/>
          <p14:tracePt t="18254" x="4543425" y="4000500"/>
          <p14:tracePt t="18262" x="4594225" y="4000500"/>
          <p14:tracePt t="18270" x="4629150" y="4000500"/>
          <p14:tracePt t="18270" x="4672013" y="4000500"/>
          <p14:tracePt t="18279" x="4694238" y="4000500"/>
          <p14:tracePt t="18291" x="4765675" y="3994150"/>
          <p14:tracePt t="18308" x="4814888" y="3994150"/>
          <p14:tracePt t="18325" x="4865688" y="3986213"/>
          <p14:tracePt t="18341" x="4951413" y="3957638"/>
          <p14:tracePt t="18358" x="4979988" y="3957638"/>
          <p14:tracePt t="18374" x="5022850" y="3943350"/>
          <p14:tracePt t="18391" x="5051425" y="3943350"/>
          <p14:tracePt t="18408" x="5080000" y="3943350"/>
          <p14:tracePt t="18424" x="5137150" y="3943350"/>
          <p14:tracePt t="18442" x="5194300" y="3943350"/>
          <p14:tracePt t="18458" x="5257800" y="3943350"/>
          <p14:tracePt t="18475" x="5314950" y="3937000"/>
          <p14:tracePt t="18491" x="5329238" y="3937000"/>
          <p14:tracePt t="18508" x="5343525" y="3937000"/>
          <p14:tracePt t="18525" x="5357813" y="3937000"/>
          <p14:tracePt t="18541" x="5394325" y="3937000"/>
          <p14:tracePt t="18559" x="5443538" y="3937000"/>
          <p14:tracePt t="18575" x="5494338" y="3937000"/>
          <p14:tracePt t="18591" x="5537200" y="3937000"/>
          <p14:tracePt t="18609" x="5580063" y="3937000"/>
          <p14:tracePt t="18624" x="5629275" y="3937000"/>
          <p14:tracePt t="18642" x="5651500" y="3937000"/>
          <p14:tracePt t="18658" x="5657850" y="3937000"/>
          <p14:tracePt t="18910" x="5665788" y="3929063"/>
          <p14:tracePt t="18918" x="5694363" y="3914775"/>
          <p14:tracePt t="18926" x="5708650" y="3914775"/>
          <p14:tracePt t="18934" x="5800725" y="3894138"/>
          <p14:tracePt t="18943" x="5843588" y="3894138"/>
          <p14:tracePt t="18943" x="5894388" y="3894138"/>
          <p14:tracePt t="18958" x="6022975" y="3857625"/>
          <p14:tracePt t="18975" x="6129338" y="3843338"/>
          <p14:tracePt t="18990" x="6200775" y="3836988"/>
          <p14:tracePt t="19008" x="6229350" y="3829050"/>
          <p14:tracePt t="19024" x="6237288" y="3822700"/>
          <p14:tracePt t="19062" x="6243638" y="3822700"/>
          <p14:tracePt t="19078" x="6251575" y="3822700"/>
          <p14:tracePt t="19158" x="6280150" y="3822700"/>
          <p14:tracePt t="19166" x="6286500" y="3822700"/>
          <p14:tracePt t="19174" x="6294438" y="3822700"/>
          <p14:tracePt t="19174" x="6329363" y="3829050"/>
          <p14:tracePt t="19190" x="6337300" y="3836988"/>
          <p14:tracePt t="19207" x="6343650" y="3851275"/>
          <p14:tracePt t="19223" x="6357938" y="3900488"/>
          <p14:tracePt t="19240" x="6423025" y="4008438"/>
          <p14:tracePt t="19256" x="6465888" y="4079875"/>
          <p14:tracePt t="19274" x="6494463" y="4129088"/>
          <p14:tracePt t="19289" x="6500813" y="4143375"/>
          <p14:tracePt t="19307" x="6500813" y="4151313"/>
          <p14:tracePt t="19542" x="6500813" y="4157663"/>
          <p14:tracePt t="19550" x="6500813" y="4200525"/>
          <p14:tracePt t="19558" x="6500813" y="4243388"/>
          <p14:tracePt t="19564" x="6500813" y="4257675"/>
          <p14:tracePt t="19573" x="6500813" y="4351338"/>
          <p14:tracePt t="19590" x="6508750" y="4400550"/>
          <p14:tracePt t="19607" x="6508750" y="4443413"/>
          <p14:tracePt t="19623" x="6508750" y="4522788"/>
          <p14:tracePt t="19640" x="6537325" y="4565650"/>
          <p14:tracePt t="19656" x="6537325" y="4622800"/>
          <p14:tracePt t="19674" x="6551613" y="4708525"/>
          <p14:tracePt t="19690" x="6557963" y="4779963"/>
          <p14:tracePt t="19707" x="6580188" y="4857750"/>
          <p14:tracePt t="19722" x="6586538" y="4914900"/>
          <p14:tracePt t="19740" x="6594475" y="4957763"/>
          <p14:tracePt t="19756" x="6608763" y="4994275"/>
          <p14:tracePt t="19773" x="6608763" y="5000625"/>
          <p14:tracePt t="19789" x="6608763" y="5022850"/>
          <p14:tracePt t="19806" x="6623050" y="5065713"/>
          <p14:tracePt t="19822" x="6637338" y="5122863"/>
          <p14:tracePt t="19839" x="6643688" y="5180013"/>
          <p14:tracePt t="19856" x="6651625" y="5257800"/>
          <p14:tracePt t="19872" x="6665913" y="5314950"/>
          <p14:tracePt t="19889" x="6672263" y="5329238"/>
          <p14:tracePt t="19906" x="6672263" y="5386388"/>
          <p14:tracePt t="19922" x="6672263" y="5457825"/>
          <p14:tracePt t="19939" x="6672263" y="5543550"/>
          <p14:tracePt t="19957" x="6672263" y="5600700"/>
          <p14:tracePt t="19972" x="6672263" y="5680075"/>
          <p14:tracePt t="19989" x="6672263" y="5751513"/>
          <p14:tracePt t="20006" x="6672263" y="5794375"/>
          <p14:tracePt t="20023" x="6672263" y="5857875"/>
          <p14:tracePt t="20038" x="6657975" y="5929313"/>
          <p14:tracePt t="20055" x="6657975" y="6000750"/>
          <p14:tracePt t="20072" x="6651625" y="6057900"/>
          <p14:tracePt t="20088" x="6629400" y="6115050"/>
          <p14:tracePt t="20198" x="6623050" y="6122988"/>
          <p14:tracePt t="20206" x="6608763" y="6100763"/>
          <p14:tracePt t="20214" x="6551613" y="6015038"/>
          <p14:tracePt t="20224" x="6423025" y="5843588"/>
          <p14:tracePt t="20239" x="6257925" y="5651500"/>
          <p14:tracePt t="20256" x="6100763" y="5508625"/>
          <p14:tracePt t="20272" x="5894388" y="5400675"/>
          <p14:tracePt t="20289" x="5608638" y="5243513"/>
          <p14:tracePt t="20305" x="5129213" y="5072063"/>
          <p14:tracePt t="20322" x="4608513" y="4851400"/>
          <p14:tracePt t="20338" x="4051300" y="4600575"/>
          <p14:tracePt t="20355" x="3686175" y="4443413"/>
          <p14:tracePt t="20372" x="3451225" y="4343400"/>
          <p14:tracePt t="20388" x="3286125" y="4286250"/>
          <p14:tracePt t="20406" x="3236913" y="4243388"/>
          <p14:tracePt t="20421" x="3222625" y="4237038"/>
          <p14:tracePt t="20462" x="3214688" y="4229100"/>
          <p14:tracePt t="20558" x="3214688" y="4243388"/>
          <p14:tracePt t="20566" x="3214688" y="4322763"/>
          <p14:tracePt t="20574" x="3214688" y="4414838"/>
          <p14:tracePt t="20587" x="3214688" y="4471988"/>
          <p14:tracePt t="20594" x="3243263" y="4579938"/>
          <p14:tracePt t="20606" x="3243263" y="4637088"/>
          <p14:tracePt t="20606" x="3243263" y="4686300"/>
          <p14:tracePt t="20623" x="3251200" y="4757738"/>
          <p14:tracePt t="20638" x="3251200" y="4800600"/>
          <p14:tracePt t="20655" x="3251200" y="4886325"/>
          <p14:tracePt t="20671" x="3251200" y="4951413"/>
          <p14:tracePt t="20689" x="3251200" y="5008563"/>
          <p14:tracePt t="20704" x="3251200" y="5057775"/>
          <p14:tracePt t="20722" x="3251200" y="5100638"/>
          <p14:tracePt t="20738" x="3251200" y="5114925"/>
          <p14:tracePt t="20990" x="3257550" y="5122863"/>
          <p14:tracePt t="20998" x="3271838" y="5122863"/>
          <p14:tracePt t="21006" x="3294063" y="5100638"/>
          <p14:tracePt t="21014" x="3300413" y="5051425"/>
          <p14:tracePt t="21023" x="3314700" y="4994275"/>
          <p14:tracePt t="21037" x="3343275" y="4857750"/>
          <p14:tracePt t="21055" x="3365500" y="4786313"/>
          <p14:tracePt t="21071" x="3394075" y="4729163"/>
          <p14:tracePt t="21088" x="3436938" y="4672013"/>
          <p14:tracePt t="21104" x="3457575" y="4651375"/>
          <p14:tracePt t="21121" x="3494088" y="4614863"/>
          <p14:tracePt t="21137" x="3543300" y="4565650"/>
          <p14:tracePt t="21154" x="3600450" y="4514850"/>
          <p14:tracePt t="21170" x="3643313" y="4443413"/>
          <p14:tracePt t="21188" x="3694113" y="4394200"/>
          <p14:tracePt t="21204" x="3743325" y="4308475"/>
          <p14:tracePt t="21221" x="3771900" y="4251325"/>
          <p14:tracePt t="21237" x="3794125" y="4200525"/>
          <p14:tracePt t="21255" x="3800475" y="4122738"/>
          <p14:tracePt t="21271" x="3800475" y="4086225"/>
          <p14:tracePt t="21288" x="3814763" y="4051300"/>
          <p14:tracePt t="21304" x="3814763" y="4043363"/>
          <p14:tracePt t="21438" x="3814763" y="4051300"/>
          <p14:tracePt t="21443" x="3814763" y="4057650"/>
          <p14:tracePt t="21454" x="3814763" y="4071938"/>
          <p14:tracePt t="21558" x="3808413" y="4071938"/>
          <p14:tracePt t="21566" x="3800475" y="4071938"/>
          <p14:tracePt t="21574" x="3786188" y="4065588"/>
          <p14:tracePt t="21581" x="3779838" y="4057650"/>
          <p14:tracePt t="21587" x="3765550" y="4037013"/>
          <p14:tracePt t="21603" x="3736975" y="4000500"/>
          <p14:tracePt t="21621" x="3729038" y="3986213"/>
          <p14:tracePt t="21636" x="3708400" y="3971925"/>
          <p14:tracePt t="21706" x="3700463" y="3965575"/>
          <p14:tracePt t="21766" x="3694113" y="3965575"/>
          <p14:tracePt t="21773" x="3671888" y="3965575"/>
          <p14:tracePt t="21775" x="3665538" y="3957638"/>
          <p14:tracePt t="21787" x="3608388" y="3922713"/>
          <p14:tracePt t="21802" x="3557588" y="3894138"/>
          <p14:tracePt t="21820" x="3471863" y="3843338"/>
          <p14:tracePt t="21836" x="3408363" y="3808413"/>
          <p14:tracePt t="21836" x="3379788" y="3786188"/>
          <p14:tracePt t="21853" x="3351213" y="3771900"/>
          <p14:tracePt t="21869" x="3300413" y="3729038"/>
          <p14:tracePt t="21887" x="3265488" y="3700463"/>
          <p14:tracePt t="21903" x="3228975" y="3665538"/>
          <p14:tracePt t="21920" x="3214688" y="3636963"/>
          <p14:tracePt t="21936" x="3200400" y="3622675"/>
          <p14:tracePt t="21953" x="3179763" y="3614738"/>
          <p14:tracePt t="22014" x="3179763" y="3622675"/>
          <p14:tracePt t="22022" x="3179763" y="3671888"/>
          <p14:tracePt t="22030" x="3179763" y="3729038"/>
          <p14:tracePt t="22038" x="3179763" y="3836988"/>
          <p14:tracePt t="22052" x="3179763" y="3971925"/>
          <p14:tracePt t="22069" x="3222625" y="4222750"/>
          <p14:tracePt t="22087" x="3236913" y="4351338"/>
          <p14:tracePt t="22102" x="3257550" y="4443413"/>
          <p14:tracePt t="22119" x="3265488" y="4522788"/>
          <p14:tracePt t="22135" x="3265488" y="4579938"/>
          <p14:tracePt t="22153" x="3265488" y="4629150"/>
          <p14:tracePt t="22170" x="3265488" y="4686300"/>
          <p14:tracePt t="22187" x="3265488" y="4729163"/>
          <p14:tracePt t="22202" x="3279775" y="4786313"/>
          <p14:tracePt t="22220" x="3279775" y="4808538"/>
          <p14:tracePt t="22236" x="3279775" y="4814888"/>
          <p14:tracePt t="22252" x="3279775" y="4829175"/>
          <p14:tracePt t="22270" x="3279775" y="4851400"/>
          <p14:tracePt t="22286" x="3279775" y="4872038"/>
          <p14:tracePt t="22302" x="3279775" y="4879975"/>
          <p14:tracePt t="22430" x="3286125" y="4886325"/>
          <p14:tracePt t="22438" x="3294063" y="4886325"/>
          <p14:tracePt t="22478" x="3308350" y="4886325"/>
          <p14:tracePt t="22486" x="3314700" y="4886325"/>
          <p14:tracePt t="22494" x="3351213" y="4872038"/>
          <p14:tracePt t="22502" x="3357563" y="4865688"/>
          <p14:tracePt t="22519" x="3379788" y="4851400"/>
          <p14:tracePt t="22536" x="3414713" y="4822825"/>
          <p14:tracePt t="22551" x="3436938" y="4800600"/>
          <p14:tracePt t="22569" x="3465513" y="4765675"/>
          <p14:tracePt t="22585" x="3514725" y="4694238"/>
          <p14:tracePt t="22602" x="3551238" y="4637088"/>
          <p14:tracePt t="22618" x="3600450" y="4600575"/>
          <p14:tracePt t="22636" x="3636963" y="4572000"/>
          <p14:tracePt t="22652" x="3665538" y="4543425"/>
          <p14:tracePt t="22669" x="3708400" y="4522788"/>
          <p14:tracePt t="22685" x="3757613" y="4479925"/>
          <p14:tracePt t="22702" x="3794125" y="4451350"/>
          <p14:tracePt t="22718" x="3894138" y="4408488"/>
          <p14:tracePt t="22736" x="3971925" y="4351338"/>
          <p14:tracePt t="22752" x="4057650" y="4308475"/>
          <p14:tracePt t="22769" x="4079875" y="4279900"/>
          <p14:tracePt t="22785" x="4114800" y="4243388"/>
          <p14:tracePt t="22802" x="4122738" y="4229100"/>
          <p14:tracePt t="22818" x="4151313" y="4194175"/>
          <p14:tracePt t="22835" x="4208463" y="4122738"/>
          <p14:tracePt t="22851" x="4337050" y="4008438"/>
          <p14:tracePt t="22868" x="4451350" y="3886200"/>
          <p14:tracePt t="22885" x="4508500" y="3814763"/>
          <p14:tracePt t="22902" x="4514850" y="3786188"/>
          <p14:tracePt t="22918" x="4514850" y="3779838"/>
          <p14:tracePt t="22935" x="4529138" y="3765550"/>
          <p14:tracePt t="22990" x="4537075" y="3757613"/>
          <p14:tracePt t="23006" x="4543425" y="3736975"/>
          <p14:tracePt t="23014" x="4551363" y="3729038"/>
          <p14:tracePt t="23022" x="4586288" y="3679825"/>
          <p14:tracePt t="23035" x="4614863" y="3643313"/>
          <p14:tracePt t="23051" x="4629150" y="3622675"/>
          <p14:tracePt t="23069" x="4637088" y="3600450"/>
          <p14:tracePt t="23084" x="4643438" y="3571875"/>
          <p14:tracePt t="23084" x="4651375" y="3557588"/>
          <p14:tracePt t="23102" x="4657725" y="3543300"/>
          <p14:tracePt t="23719" x="4657725" y="3536950"/>
          <p14:tracePt t="24039" x="4665663" y="3529013"/>
          <p14:tracePt t="24053" x="4672013" y="3536950"/>
          <p14:tracePt t="24062" x="4694238" y="3557588"/>
          <p14:tracePt t="24067" x="4765675" y="3608388"/>
          <p14:tracePt t="24084" x="4857750" y="3665538"/>
          <p14:tracePt t="24101" x="4957763" y="3714750"/>
          <p14:tracePt t="24117" x="5086350" y="3743325"/>
          <p14:tracePt t="24135" x="5272088" y="3779838"/>
          <p14:tracePt t="24151" x="5343525" y="3779838"/>
          <p14:tracePt t="24167" x="5372100" y="3779838"/>
          <p14:tracePt t="24184" x="5414963" y="3779838"/>
          <p14:tracePt t="24201" x="5443538" y="3779838"/>
          <p14:tracePt t="24217" x="5494338" y="3765550"/>
          <p14:tracePt t="24234" x="5522913" y="3757613"/>
          <p14:tracePt t="24251" x="5557838" y="3729038"/>
          <p14:tracePt t="24267" x="5614988" y="3708400"/>
          <p14:tracePt t="24284" x="5686425" y="3671888"/>
          <p14:tracePt t="24301" x="5757863" y="3629025"/>
          <p14:tracePt t="24317" x="5829300" y="3579813"/>
          <p14:tracePt t="24334" x="5880100" y="3529013"/>
          <p14:tracePt t="24334" x="5894388" y="3508375"/>
          <p14:tracePt t="24351" x="5922963" y="3486150"/>
          <p14:tracePt t="24367" x="5957888" y="3457575"/>
          <p14:tracePt t="24384" x="5986463" y="3443288"/>
          <p14:tracePt t="24400" x="5994400" y="3443288"/>
          <p14:tracePt t="24447" x="6000750" y="3443288"/>
          <p14:tracePt t="24455" x="6043613" y="3494088"/>
          <p14:tracePt t="24467" x="6057900" y="3551238"/>
          <p14:tracePt t="24470" x="6080125" y="3679825"/>
          <p14:tracePt t="24484" x="6100763" y="3857625"/>
          <p14:tracePt t="24500" x="6115050" y="4000500"/>
          <p14:tracePt t="24517" x="6115050" y="4171950"/>
          <p14:tracePt t="24534" x="6137275" y="4314825"/>
          <p14:tracePt t="24550" x="6137275" y="4422775"/>
          <p14:tracePt t="24567" x="6137275" y="4543425"/>
          <p14:tracePt t="24584" x="6137275" y="4594225"/>
          <p14:tracePt t="24599" x="6157913" y="4629150"/>
          <p14:tracePt t="24617" x="6157913" y="4672013"/>
          <p14:tracePt t="24633" x="6165850" y="4714875"/>
          <p14:tracePt t="24650" x="6165850" y="4772025"/>
          <p14:tracePt t="24666" x="6172200" y="4814888"/>
          <p14:tracePt t="24683" x="6180138" y="4851400"/>
          <p14:tracePt t="24699" x="6180138" y="4879975"/>
          <p14:tracePt t="24717" x="6180138" y="4929188"/>
          <p14:tracePt t="24733" x="6180138" y="4957763"/>
          <p14:tracePt t="24750" x="6180138" y="4972050"/>
          <p14:tracePt t="24767" x="6180138" y="4979988"/>
          <p14:tracePt t="24783" x="6180138" y="4994275"/>
          <p14:tracePt t="24870" x="6180138" y="4965700"/>
          <p14:tracePt t="24870" x="6180138" y="4914900"/>
          <p14:tracePt t="24888" x="6208713" y="4837113"/>
          <p14:tracePt t="24889" x="6223000" y="4765675"/>
          <p14:tracePt t="24900" x="6243638" y="4608513"/>
          <p14:tracePt t="24917" x="6280150" y="4457700"/>
          <p14:tracePt t="24933" x="6300788" y="4279900"/>
          <p14:tracePt t="24951" x="6343650" y="4100513"/>
          <p14:tracePt t="24966" x="6394450" y="3871913"/>
          <p14:tracePt t="24983" x="6400800" y="3743325"/>
          <p14:tracePt t="25000" x="6415088" y="3643313"/>
          <p14:tracePt t="25016" x="6451600" y="3571875"/>
          <p14:tracePt t="25033" x="6480175" y="3522663"/>
          <p14:tracePt t="25049" x="6500813" y="3494088"/>
          <p14:tracePt t="25066" x="6529388" y="3443288"/>
          <p14:tracePt t="25084" x="6565900" y="3422650"/>
          <p14:tracePt t="25099" x="6623050" y="3379788"/>
          <p14:tracePt t="25117" x="6694488" y="3336925"/>
          <p14:tracePt t="25133" x="6808788" y="3286125"/>
          <p14:tracePt t="25150" x="6880225" y="3279775"/>
          <p14:tracePt t="25165" x="7037388" y="3200400"/>
          <p14:tracePt t="25183" x="7137400" y="3157538"/>
          <p14:tracePt t="25198" x="7223125" y="3122613"/>
          <p14:tracePt t="25216" x="7272338" y="3114675"/>
          <p14:tracePt t="25233" x="7329488" y="3108325"/>
          <p14:tracePt t="25250" x="7351713" y="3094038"/>
          <p14:tracePt t="25431" x="7351713" y="3114675"/>
          <p14:tracePt t="25439" x="7351713" y="3157538"/>
          <p14:tracePt t="25441" x="7351713" y="3179763"/>
          <p14:tracePt t="25449" x="7343775" y="3251200"/>
          <p14:tracePt t="25465" x="7294563" y="3336925"/>
          <p14:tracePt t="25483" x="7237413" y="3422650"/>
          <p14:tracePt t="25499" x="7200900" y="3494088"/>
          <p14:tracePt t="25516" x="7158038" y="3579813"/>
          <p14:tracePt t="25532" x="7143750" y="3614738"/>
          <p14:tracePt t="25549" x="7100888" y="3665538"/>
          <p14:tracePt t="25565" x="7051675" y="3736975"/>
          <p14:tracePt t="25565" x="7000875" y="3800475"/>
          <p14:tracePt t="25583" x="6958013" y="3843338"/>
          <p14:tracePt t="25598" x="6851650" y="3951288"/>
          <p14:tracePt t="25615" x="6823075" y="3986213"/>
          <p14:tracePt t="25631" x="6800850" y="4000500"/>
          <p14:tracePt t="25648" x="6786563" y="4008438"/>
          <p14:tracePt t="25665" x="6772275" y="4014788"/>
          <p14:tracePt t="25681" x="6751638" y="4029075"/>
          <p14:tracePt t="25698" x="6729413" y="4037013"/>
          <p14:tracePt t="25716" x="6715125" y="4043363"/>
          <p14:tracePt t="25731" x="6700838" y="4057650"/>
          <p14:tracePt t="25749" x="6694488" y="4057650"/>
          <p14:tracePt t="25764" x="6680200" y="4057650"/>
          <p14:tracePt t="25783" x="6643688" y="4057650"/>
          <p14:tracePt t="25798" x="6615113" y="4057650"/>
          <p14:tracePt t="25815" x="6600825" y="4057650"/>
          <p14:tracePt t="25831" x="6572250" y="4057650"/>
          <p14:tracePt t="25848" x="6529388" y="4057650"/>
          <p14:tracePt t="25865" x="6508750" y="4057650"/>
          <p14:tracePt t="25881" x="6500813" y="4051300"/>
          <p14:tracePt t="25898" x="6500813" y="4037013"/>
          <p14:tracePt t="25915" x="6500813" y="4022725"/>
          <p14:tracePt t="25931" x="6500813" y="3986213"/>
          <p14:tracePt t="25949" x="6500813" y="3979863"/>
          <p14:tracePt t="25999" x="6500813" y="3971925"/>
          <p14:tracePt t="26000" x="6508750" y="3971925"/>
          <p14:tracePt t="26015" x="6523038" y="3971925"/>
          <p14:tracePt t="26015" x="6537325" y="4022725"/>
          <p14:tracePt t="26032" x="6537325" y="4086225"/>
          <p14:tracePt t="26048" x="6537325" y="4179888"/>
          <p14:tracePt t="26064" x="6537325" y="4308475"/>
          <p14:tracePt t="26081" x="6537325" y="4465638"/>
          <p14:tracePt t="26096" x="6523038" y="4594225"/>
          <p14:tracePt t="26113" x="6500813" y="4694238"/>
          <p14:tracePt t="26130" x="6465888" y="4737100"/>
          <p14:tracePt t="26146" x="6451600" y="4743450"/>
          <p14:tracePt t="26163" x="6394450" y="4743450"/>
          <p14:tracePt t="26180" x="6337300" y="4714875"/>
          <p14:tracePt t="26196" x="6200775" y="4629150"/>
          <p14:tracePt t="26214" x="5886450" y="4479925"/>
          <p14:tracePt t="26231" x="5608638" y="4400550"/>
          <p14:tracePt t="26246" x="5280025" y="4343400"/>
          <p14:tracePt t="26264" x="4986338" y="4343400"/>
          <p14:tracePt t="26280" x="4714875" y="4343400"/>
          <p14:tracePt t="26297" x="4557713" y="4343400"/>
          <p14:tracePt t="26313" x="4443413" y="4357688"/>
          <p14:tracePt t="26330" x="4343400" y="4357688"/>
          <p14:tracePt t="26347" x="4237038" y="4357688"/>
          <p14:tracePt t="26364" x="4094163" y="4357688"/>
          <p14:tracePt t="26380" x="3937000" y="4371975"/>
          <p14:tracePt t="26397" x="3779838" y="4379913"/>
          <p14:tracePt t="26413" x="3514725" y="4422775"/>
          <p14:tracePt t="26431" x="3422650" y="4422775"/>
          <p14:tracePt t="26446" x="3365500" y="4422775"/>
          <p14:tracePt t="26464" x="3336925" y="4422775"/>
          <p14:tracePt t="26479" x="3300413" y="4414838"/>
          <p14:tracePt t="26497" x="3279775" y="4394200"/>
          <p14:tracePt t="26512" x="3265488" y="4394200"/>
          <p14:tracePt t="26558" x="3257550" y="4386263"/>
          <p14:tracePt t="26560" x="3257550" y="4371975"/>
          <p14:tracePt t="26582" x="3257550" y="4343400"/>
          <p14:tracePt t="26598" x="3257550" y="4337050"/>
          <p14:tracePt t="26606" x="3257550" y="4329113"/>
          <p14:tracePt t="26613" x="3257550" y="4322763"/>
          <p14:tracePt t="26629" x="3257550" y="4308475"/>
          <p14:tracePt t="26670" x="3257550" y="4294188"/>
          <p14:tracePt t="26678" x="3265488" y="4265613"/>
          <p14:tracePt t="26693" x="3271838" y="4251325"/>
          <p14:tracePt t="26700" x="3322638" y="4186238"/>
          <p14:tracePt t="26714" x="3394075" y="4137025"/>
          <p14:tracePt t="26730" x="3465513" y="4094163"/>
          <p14:tracePt t="26746" x="3536950" y="4079875"/>
          <p14:tracePt t="26762" x="3614738" y="4043363"/>
          <p14:tracePt t="26781" x="3694113" y="4037013"/>
          <p14:tracePt t="26796" x="3700463" y="4037013"/>
          <p14:tracePt t="26895" x="3708400" y="4037013"/>
          <p14:tracePt t="26903" x="3708400" y="4043363"/>
          <p14:tracePt t="26974" x="3736975" y="4051300"/>
          <p14:tracePt t="26983" x="3771900" y="4051300"/>
          <p14:tracePt t="26990" x="3814763" y="4043363"/>
          <p14:tracePt t="26996" x="4008438" y="4014788"/>
          <p14:tracePt t="27013" x="4165600" y="3994150"/>
          <p14:tracePt t="27031" x="4351338" y="3951288"/>
          <p14:tracePt t="27047" x="4522788" y="3951288"/>
          <p14:tracePt t="27064" x="4600575" y="3951288"/>
          <p14:tracePt t="27079" x="4629150" y="3951288"/>
          <p14:tracePt t="27096" x="4672013" y="3951288"/>
          <p14:tracePt t="27113" x="4772025" y="3951288"/>
          <p14:tracePt t="27131" x="4929188" y="3951288"/>
          <p14:tracePt t="27146" x="5022850" y="3951288"/>
          <p14:tracePt t="27164" x="5100638" y="3957638"/>
          <p14:tracePt t="27180" x="5194300" y="3979863"/>
          <p14:tracePt t="27197" x="5300663" y="3979863"/>
          <p14:tracePt t="27212" x="5457825" y="3979863"/>
          <p14:tracePt t="27230" x="5600700" y="3971925"/>
          <p14:tracePt t="27246" x="5694363" y="3965575"/>
          <p14:tracePt t="27263" x="5729288" y="3965575"/>
          <p14:tracePt t="27319" x="5737225" y="3965575"/>
          <p14:tracePt t="27327" x="5765800" y="3965575"/>
          <p14:tracePt t="27336" x="5786438" y="3965575"/>
          <p14:tracePt t="27343" x="5843588" y="3979863"/>
          <p14:tracePt t="27351" x="5986463" y="3986213"/>
          <p14:tracePt t="27363" x="6065838" y="4000500"/>
          <p14:tracePt t="27380" x="6137275" y="4000500"/>
          <p14:tracePt t="27396" x="6151563" y="4008438"/>
          <p14:tracePt t="27413" x="6172200" y="4008438"/>
          <p14:tracePt t="27430" x="6223000" y="4008438"/>
          <p14:tracePt t="27445" x="6272213" y="4008438"/>
          <p14:tracePt t="27464" x="6280150" y="4008438"/>
          <p14:tracePt t="27510" x="6286500" y="4008438"/>
          <p14:tracePt t="27510" x="6300788" y="4008438"/>
          <p14:tracePt t="27527" x="6315075" y="4000500"/>
          <p14:tracePt t="27528" x="6351588" y="3971925"/>
          <p14:tracePt t="27546" x="6415088" y="3943350"/>
          <p14:tracePt t="27563" x="6443663" y="3943350"/>
          <p14:tracePt t="27579" x="6457950" y="3937000"/>
          <p14:tracePt t="27647" x="6472238" y="3937000"/>
          <p14:tracePt t="27655" x="6480175" y="3937000"/>
          <p14:tracePt t="27663" x="6500813" y="3937000"/>
          <p14:tracePt t="27671" x="6508750" y="3957638"/>
          <p14:tracePt t="27680" x="6508750" y="3994150"/>
          <p14:tracePt t="27695" x="6508750" y="4037013"/>
          <p14:tracePt t="27713" x="6508750" y="4100513"/>
          <p14:tracePt t="27728" x="6508750" y="4179888"/>
          <p14:tracePt t="27745" x="6465888" y="4300538"/>
          <p14:tracePt t="27762" x="6443663" y="4408488"/>
          <p14:tracePt t="27778" x="6423025" y="4522788"/>
          <p14:tracePt t="27795" x="6408738" y="4600575"/>
          <p14:tracePt t="27812" x="6400800" y="4722813"/>
          <p14:tracePt t="27829" x="6400800" y="4879975"/>
          <p14:tracePt t="27845" x="6400800" y="5014913"/>
          <p14:tracePt t="27845" x="6400800" y="5100638"/>
          <p14:tracePt t="27863" x="6415088" y="5243513"/>
          <p14:tracePt t="27879" x="6443663" y="5437188"/>
          <p14:tracePt t="27896" x="6451600" y="5580063"/>
          <p14:tracePt t="27912" x="6486525" y="5680075"/>
          <p14:tracePt t="27929" x="6494463" y="5772150"/>
          <p14:tracePt t="27945" x="6494463" y="5865813"/>
          <p14:tracePt t="27962" x="6494463" y="5943600"/>
          <p14:tracePt t="27978" x="6494463" y="6029325"/>
          <p14:tracePt t="27995" x="6494463" y="6065838"/>
          <p14:tracePt t="28011" x="6500813" y="6072188"/>
          <p14:tracePt t="28063" x="6508750" y="6072188"/>
          <p14:tracePt t="28071" x="6523038" y="6072188"/>
          <p14:tracePt t="28071" x="6529388" y="6072188"/>
          <p14:tracePt t="28087" x="6551613" y="6072188"/>
          <p14:tracePt t="28095" x="6580188" y="6051550"/>
          <p14:tracePt t="28095" x="6651625" y="5915025"/>
          <p14:tracePt t="28112" x="6743700" y="5715000"/>
          <p14:tracePt t="28128" x="6843713" y="5465763"/>
          <p14:tracePt t="28146" x="7000875" y="5094288"/>
          <p14:tracePt t="28162" x="7072313" y="4794250"/>
          <p14:tracePt t="28179" x="7151688" y="4514850"/>
          <p14:tracePt t="28195" x="7265988" y="4214813"/>
          <p14:tracePt t="28212" x="7280275" y="3986213"/>
          <p14:tracePt t="28228" x="7280275" y="3865563"/>
          <p14:tracePt t="28245" x="7280275" y="3822700"/>
          <p14:tracePt t="28261" x="7272338" y="3800475"/>
          <p14:tracePt t="28261" x="7243763" y="3779838"/>
          <p14:tracePt t="28279" x="7158038" y="3779838"/>
          <p14:tracePt t="28295" x="6915150" y="3779838"/>
          <p14:tracePt t="28312" x="6551613" y="3779838"/>
          <p14:tracePt t="28328" x="5922963" y="3779838"/>
          <p14:tracePt t="28345" x="5014913" y="3779838"/>
          <p14:tracePt t="28360" x="4037013" y="3779838"/>
          <p14:tracePt t="28377" x="3194050" y="3757613"/>
          <p14:tracePt t="28393" x="2700338" y="3757613"/>
          <p14:tracePt t="28411" x="2171700" y="3757613"/>
          <p14:tracePt t="28426" x="1708150" y="3757613"/>
          <p14:tracePt t="28444" x="1365250" y="3794125"/>
          <p14:tracePt t="28461" x="1157288" y="3836988"/>
          <p14:tracePt t="28477" x="979488" y="3851275"/>
          <p14:tracePt t="28493" x="828675" y="3836988"/>
          <p14:tracePt t="28511" x="714375" y="3800475"/>
          <p14:tracePt t="28527" x="600075" y="3765550"/>
          <p14:tracePt t="28544" x="471488" y="3729038"/>
          <p14:tracePt t="28560" x="407988" y="3722688"/>
          <p14:tracePt t="28577" x="400050" y="3714750"/>
          <p14:tracePt t="28662" x="414338" y="3714750"/>
          <p14:tracePt t="28670" x="422275" y="3714750"/>
          <p14:tracePt t="28678" x="428625" y="3722688"/>
          <p14:tracePt t="28686" x="442913" y="3736975"/>
          <p14:tracePt t="28694" x="465138" y="3765550"/>
          <p14:tracePt t="28694" x="508000" y="3786188"/>
          <p14:tracePt t="28710" x="565150" y="3829050"/>
          <p14:tracePt t="28726" x="650875" y="3871913"/>
          <p14:tracePt t="28743" x="708025" y="3886200"/>
          <p14:tracePt t="28759" x="714375" y="3886200"/>
          <p14:tracePt t="28776" x="736600" y="3886200"/>
          <p14:tracePt t="28792" x="750888" y="3886200"/>
          <p14:tracePt t="28810" x="814388" y="3886200"/>
          <p14:tracePt t="28827" x="871538" y="3886200"/>
          <p14:tracePt t="28843" x="900113" y="3886200"/>
          <p14:tracePt t="28860" x="914400" y="3886200"/>
          <p14:tracePt t="28877" x="922338" y="3886200"/>
          <p14:tracePt t="28966" x="936625" y="3900488"/>
          <p14:tracePt t="28974" x="936625" y="3922713"/>
          <p14:tracePt t="28982" x="928688" y="3951288"/>
          <p14:tracePt t="28990" x="928688" y="3965575"/>
          <p14:tracePt t="28998" x="914400" y="4008438"/>
          <p14:tracePt t="29009" x="914400" y="4037013"/>
          <p14:tracePt t="29026" x="914400" y="4051300"/>
          <p14:tracePt t="29043" x="936625" y="4051300"/>
          <p14:tracePt t="29059" x="950913" y="4051300"/>
          <p14:tracePt t="29076" x="985838" y="4037013"/>
          <p14:tracePt t="29092" x="1000125" y="4008438"/>
          <p14:tracePt t="29092" x="1022350" y="3979863"/>
          <p14:tracePt t="29110" x="1036638" y="3929063"/>
          <p14:tracePt t="29126" x="1036638" y="3894138"/>
          <p14:tracePt t="29143" x="1036638" y="3871913"/>
          <p14:tracePt t="29159" x="1036638" y="3857625"/>
          <p14:tracePt t="29176" x="1022350" y="3836988"/>
          <p14:tracePt t="29192" x="979488" y="3836988"/>
          <p14:tracePt t="29209" x="936625" y="3836988"/>
          <p14:tracePt t="29225" x="908050" y="3851275"/>
          <p14:tracePt t="29242" x="908050" y="3886200"/>
          <p14:tracePt t="29258" x="936625" y="3937000"/>
          <p14:tracePt t="29276" x="1022350" y="3971925"/>
          <p14:tracePt t="29292" x="1085850" y="3986213"/>
          <p14:tracePt t="29292" x="1143000" y="4014788"/>
          <p14:tracePt t="29309" x="1236663" y="4022725"/>
          <p14:tracePt t="29326" x="1528763" y="4051300"/>
          <p14:tracePt t="29343" x="1751013" y="4051300"/>
          <p14:tracePt t="29358" x="1979613" y="4051300"/>
          <p14:tracePt t="29375" x="2151063" y="4051300"/>
          <p14:tracePt t="29391" x="2343150" y="4022725"/>
          <p14:tracePt t="29409" x="2500313" y="4008438"/>
          <p14:tracePt t="29425" x="2728913" y="4008438"/>
          <p14:tracePt t="29443" x="2979738" y="4008438"/>
          <p14:tracePt t="29459" x="3222625" y="4008438"/>
          <p14:tracePt t="29476" x="3429000" y="4008438"/>
          <p14:tracePt t="29491" x="3551238" y="4008438"/>
          <p14:tracePt t="29509" x="3665538" y="4022725"/>
          <p14:tracePt t="29525" x="3743325" y="4029075"/>
          <p14:tracePt t="29543" x="3794125" y="4029075"/>
          <p14:tracePt t="29559" x="3822700" y="4029075"/>
          <p14:tracePt t="29575" x="3843338" y="4029075"/>
          <p14:tracePt t="29591" x="3871913" y="4029075"/>
          <p14:tracePt t="29609" x="3900488" y="4029075"/>
          <p14:tracePt t="29625" x="3979863" y="4029075"/>
          <p14:tracePt t="29641" x="4057650" y="4043363"/>
          <p14:tracePt t="29658" x="4079875" y="4057650"/>
          <p14:tracePt t="29710" x="4086225" y="4065588"/>
          <p14:tracePt t="29717" x="4086225" y="4071938"/>
          <p14:tracePt t="29726" x="4037013" y="4108450"/>
          <p14:tracePt t="29726" x="3965575" y="4108450"/>
          <p14:tracePt t="29742" x="3857625" y="4122738"/>
          <p14:tracePt t="29758" x="3786188" y="4122738"/>
          <p14:tracePt t="29774" x="3751263" y="4122738"/>
          <p14:tracePt t="29792" x="3743325" y="4122738"/>
          <p14:tracePt t="29808" x="3743325" y="4114800"/>
          <p14:tracePt t="29825" x="3743325" y="4108450"/>
          <p14:tracePt t="29870" x="3743325" y="4100513"/>
          <p14:tracePt t="29878" x="3771900" y="4071938"/>
          <p14:tracePt t="29892" x="3786188" y="4071938"/>
          <p14:tracePt t="29892" x="3843338" y="4051300"/>
          <p14:tracePt t="29908" x="3879850" y="4051300"/>
          <p14:tracePt t="29908" x="4071938" y="4014788"/>
          <p14:tracePt t="29924" x="4243388" y="4000500"/>
          <p14:tracePt t="29924" x="4329113" y="4000500"/>
          <p14:tracePt t="29943" x="4471988" y="4000500"/>
          <p14:tracePt t="29959" x="4629150" y="4000500"/>
          <p14:tracePt t="29975" x="4765675" y="4000500"/>
          <p14:tracePt t="29991" x="4943475" y="3986213"/>
          <p14:tracePt t="30008" x="5100638" y="3986213"/>
          <p14:tracePt t="30024" x="5251450" y="3986213"/>
          <p14:tracePt t="30041" x="5457825" y="3986213"/>
          <p14:tracePt t="30057" x="5651500" y="3986213"/>
          <p14:tracePt t="30074" x="5772150" y="3986213"/>
          <p14:tracePt t="30092" x="5800725" y="3986213"/>
          <p14:tracePt t="30197" x="5815013" y="3986213"/>
          <p14:tracePt t="30205" x="5829300" y="3986213"/>
          <p14:tracePt t="30213" x="5900738" y="3957638"/>
          <p14:tracePt t="30224" x="5980113" y="3929063"/>
          <p14:tracePt t="30240" x="6115050" y="3894138"/>
          <p14:tracePt t="30258" x="6286500" y="3879850"/>
          <p14:tracePt t="30274" x="6457950" y="3879850"/>
          <p14:tracePt t="30291" x="6515100" y="3879850"/>
          <p14:tracePt t="30358" x="6523038" y="3879850"/>
          <p14:tracePt t="30365" x="6537325" y="3879850"/>
          <p14:tracePt t="30374" x="6565900" y="3879850"/>
          <p14:tracePt t="30382" x="6600825" y="3879850"/>
          <p14:tracePt t="30390" x="6629400" y="3879850"/>
          <p14:tracePt t="30407" x="6637338" y="3879850"/>
          <p14:tracePt t="30454" x="6651625" y="3886200"/>
          <p14:tracePt t="30462" x="6723063" y="3922713"/>
          <p14:tracePt t="30470" x="6772275" y="3971925"/>
          <p14:tracePt t="30478" x="6858000" y="4037013"/>
          <p14:tracePt t="30491" x="6908800" y="4065588"/>
          <p14:tracePt t="30758" x="6915150" y="4094163"/>
          <p14:tracePt t="30766" x="6915150" y="4171950"/>
          <p14:tracePt t="30778" x="6915150" y="4229100"/>
          <p14:tracePt t="30781" x="6915150" y="4294188"/>
          <p14:tracePt t="30781" x="6915150" y="4379913"/>
          <p14:tracePt t="30790" x="6915150" y="4522788"/>
          <p14:tracePt t="30806" x="6915150" y="4643438"/>
          <p14:tracePt t="30823" x="6915150" y="4814888"/>
          <p14:tracePt t="30840" x="6915150" y="5008563"/>
          <p14:tracePt t="30858" x="6915150" y="5180013"/>
          <p14:tracePt t="30873" x="6915150" y="5386388"/>
          <p14:tracePt t="30891" x="6915150" y="5543550"/>
          <p14:tracePt t="30907" x="6915150" y="5637213"/>
          <p14:tracePt t="30924" x="6915150" y="5686425"/>
          <p14:tracePt t="30940" x="6915150" y="5700713"/>
          <p14:tracePt t="30998" x="6915150" y="5708650"/>
          <p14:tracePt t="31046" x="6915150" y="5737225"/>
          <p14:tracePt t="31053" x="6915150" y="5743575"/>
          <p14:tracePt t="31062" x="6915150" y="5751513"/>
          <p14:tracePt t="31069" x="6915150" y="5757863"/>
          <p14:tracePt t="31081" x="6886575" y="5772150"/>
          <p14:tracePt t="31089" x="6800850" y="5772150"/>
          <p14:tracePt t="31106" x="6351588" y="5572125"/>
          <p14:tracePt t="31124" x="5422900" y="5229225"/>
          <p14:tracePt t="31139" x="4494213" y="4857750"/>
          <p14:tracePt t="31157" x="3600450" y="4514850"/>
          <p14:tracePt t="31172" x="2708275" y="4100513"/>
          <p14:tracePt t="31190" x="2400300" y="3929063"/>
          <p14:tracePt t="31207" x="2257425" y="3843338"/>
          <p14:tracePt t="31223" x="2157413" y="3786188"/>
          <p14:tracePt t="31239" x="2071688" y="3751263"/>
          <p14:tracePt t="31256" x="2014538" y="3751263"/>
          <p14:tracePt t="31272" x="1922463" y="3736975"/>
          <p14:tracePt t="31290" x="1785938" y="3736975"/>
          <p14:tracePt t="31305" x="1614488" y="3736975"/>
          <p14:tracePt t="31323" x="1371600" y="3736975"/>
          <p14:tracePt t="31339" x="1128713" y="3722688"/>
          <p14:tracePt t="31356" x="957263" y="3722688"/>
          <p14:tracePt t="31372" x="850900" y="3722688"/>
          <p14:tracePt t="31372" x="822325" y="3714750"/>
          <p14:tracePt t="31446" x="822325" y="3708400"/>
          <p14:tracePt t="31454" x="857250" y="3736975"/>
          <p14:tracePt t="31462" x="893763" y="3786188"/>
          <p14:tracePt t="31470" x="914400" y="3814763"/>
          <p14:tracePt t="31470" x="942975" y="3851275"/>
          <p14:tracePt t="31479" x="979488" y="3900488"/>
          <p14:tracePt t="31489" x="1042988" y="3929063"/>
          <p14:tracePt t="31505" x="1100138" y="3937000"/>
          <p14:tracePt t="31623" x="1108075" y="3937000"/>
          <p14:tracePt t="31639" x="1100138" y="3937000"/>
          <p14:tracePt t="31647" x="1093788" y="3937000"/>
          <p14:tracePt t="31656" x="1085850" y="3937000"/>
          <p14:tracePt t="31695" x="1079500" y="3937000"/>
          <p14:tracePt t="31703" x="1079500" y="3951288"/>
          <p14:tracePt t="31709" x="1093788" y="3971925"/>
          <p14:tracePt t="31712" x="1108075" y="3971925"/>
          <p14:tracePt t="31723" x="1165225" y="3979863"/>
          <p14:tracePt t="31739" x="1228725" y="3979863"/>
          <p14:tracePt t="31756" x="1271588" y="3979863"/>
          <p14:tracePt t="31773" x="1293813" y="3979863"/>
          <p14:tracePt t="31790" x="1300163" y="3971925"/>
          <p14:tracePt t="31839" x="1300163" y="3957638"/>
          <p14:tracePt t="31879" x="1308100" y="3965575"/>
          <p14:tracePt t="31887" x="1308100" y="3979863"/>
          <p14:tracePt t="31895" x="1322388" y="3994150"/>
          <p14:tracePt t="31935" x="1328738" y="4000500"/>
          <p14:tracePt t="31974" x="1336675" y="4000500"/>
          <p14:tracePt t="31983" x="1350963" y="4000500"/>
          <p14:tracePt t="31991" x="1357313" y="4000500"/>
          <p14:tracePt t="31999" x="1365250" y="3994150"/>
          <p14:tracePt t="32054" x="1365250" y="4000500"/>
          <p14:tracePt t="32063" x="1365250" y="4014788"/>
          <p14:tracePt t="32071" x="1365250" y="4029075"/>
          <p14:tracePt t="32073" x="1465263" y="4122738"/>
          <p14:tracePt t="32089" x="1714500" y="4265613"/>
          <p14:tracePt t="32106" x="2051050" y="4365625"/>
          <p14:tracePt t="32123" x="2265363" y="4471988"/>
          <p14:tracePt t="32140" x="2479675" y="4543425"/>
          <p14:tracePt t="32156" x="2657475" y="4579938"/>
          <p14:tracePt t="32173" x="2836863" y="4594225"/>
          <p14:tracePt t="32189" x="2979738" y="4608513"/>
          <p14:tracePt t="32206" x="3065463" y="4608513"/>
          <p14:tracePt t="32222" x="3165475" y="4594225"/>
          <p14:tracePt t="32240" x="3194050" y="4586288"/>
          <p14:tracePt t="32255" x="3265488" y="4586288"/>
          <p14:tracePt t="32273" x="3371850" y="4579938"/>
          <p14:tracePt t="32288" x="3551238" y="4537075"/>
          <p14:tracePt t="32306" x="3743325" y="4514850"/>
          <p14:tracePt t="32322" x="3922713" y="4471988"/>
          <p14:tracePt t="32339" x="4037013" y="4465638"/>
          <p14:tracePt t="32355" x="4071938" y="4451350"/>
          <p14:tracePt t="32372" x="4079875" y="4437063"/>
          <p14:tracePt t="32388" x="4071938" y="4394200"/>
          <p14:tracePt t="32406" x="4043363" y="4351338"/>
          <p14:tracePt t="32422" x="3994150" y="4251325"/>
          <p14:tracePt t="32439" x="3965575" y="4165600"/>
          <p14:tracePt t="32455" x="3914775" y="4065588"/>
          <p14:tracePt t="32472" x="3857625" y="3979863"/>
          <p14:tracePt t="32488" x="3822700" y="3943350"/>
          <p14:tracePt t="32505" x="3814763" y="3929063"/>
          <p14:tracePt t="32591" x="3814763" y="3922713"/>
          <p14:tracePt t="32599" x="3814763" y="3914775"/>
          <p14:tracePt t="32605" x="3871913" y="3908425"/>
          <p14:tracePt t="32621" x="4014788" y="3908425"/>
          <p14:tracePt t="32639" x="4151313" y="3908425"/>
          <p14:tracePt t="32654" x="4279900" y="3908425"/>
          <p14:tracePt t="32672" x="4365625" y="3908425"/>
          <p14:tracePt t="32688" x="4457700" y="3908425"/>
          <p14:tracePt t="32706" x="4522788" y="3908425"/>
          <p14:tracePt t="32721" x="4600575" y="3908425"/>
          <p14:tracePt t="32739" x="4665663" y="3908425"/>
          <p14:tracePt t="32755" x="4800600" y="3929063"/>
          <p14:tracePt t="32772" x="5029200" y="3943350"/>
          <p14:tracePt t="32788" x="5337175" y="3971925"/>
          <p14:tracePt t="32806" x="5708650" y="4008438"/>
          <p14:tracePt t="32821" x="6029325" y="4008438"/>
          <p14:tracePt t="32821" x="6200775" y="4008438"/>
          <p14:tracePt t="32839" x="6437313" y="4008438"/>
          <p14:tracePt t="32855" x="6565900" y="4008438"/>
          <p14:tracePt t="32872" x="6651625" y="4000500"/>
          <p14:tracePt t="32888" x="6694488" y="3986213"/>
          <p14:tracePt t="32905" x="6743700" y="3957638"/>
          <p14:tracePt t="32921" x="6808788" y="3937000"/>
          <p14:tracePt t="32939" x="6865938" y="3908425"/>
          <p14:tracePt t="32955" x="6923088" y="3900488"/>
          <p14:tracePt t="32987" x="6958013" y="3894138"/>
          <p14:tracePt t="32988" x="6972300" y="3871913"/>
          <p14:tracePt t="33005" x="7023100" y="3865563"/>
          <p14:tracePt t="33021" x="7108825" y="3865563"/>
          <p14:tracePt t="33038" x="7180263" y="3865563"/>
          <p14:tracePt t="33054" x="7200900" y="3865563"/>
          <p14:tracePt t="33111" x="7208838" y="3865563"/>
          <p14:tracePt t="33127" x="7215188" y="3865563"/>
          <p14:tracePt t="33142" x="7237413" y="3865563"/>
          <p14:tracePt t="33154" x="7243763" y="3865563"/>
          <p14:tracePt t="33191" x="7251700" y="3871913"/>
          <p14:tracePt t="33199" x="7251700" y="3879850"/>
          <p14:tracePt t="33207" x="7251700" y="3900488"/>
          <p14:tracePt t="33215" x="7251700" y="3908425"/>
          <p14:tracePt t="33223" x="7251700" y="3951288"/>
          <p14:tracePt t="33238" x="7251700" y="4043363"/>
          <p14:tracePt t="33254" x="7251700" y="4186238"/>
          <p14:tracePt t="33271" x="7237413" y="4265613"/>
          <p14:tracePt t="33287" x="7186613" y="4394200"/>
          <p14:tracePt t="33304" x="7172325" y="4479925"/>
          <p14:tracePt t="33320" x="7165975" y="4600575"/>
          <p14:tracePt t="33337" x="7165975" y="4794250"/>
          <p14:tracePt t="33354" x="7165975" y="4979988"/>
          <p14:tracePt t="33371" x="7165975" y="5157788"/>
          <p14:tracePt t="33387" x="7208838" y="5322888"/>
          <p14:tracePt t="33405" x="7243763" y="5429250"/>
          <p14:tracePt t="33421" x="7243763" y="5537200"/>
          <p14:tracePt t="33438" x="7243763" y="5614988"/>
          <p14:tracePt t="33454" x="7243763" y="5808663"/>
          <p14:tracePt t="33472" x="7243763" y="5929313"/>
          <p14:tracePt t="33487" x="7243763" y="6000750"/>
          <p14:tracePt t="33504" x="7243763" y="6065838"/>
          <p14:tracePt t="33521" x="7243763" y="6080125"/>
          <p14:tracePt t="33598" x="7237413" y="6086475"/>
          <p14:tracePt t="33607" x="7194550" y="6086475"/>
          <p14:tracePt t="33615" x="7129463" y="6072188"/>
          <p14:tracePt t="33623" x="6943725" y="5965825"/>
          <p14:tracePt t="33637" x="6637338" y="5822950"/>
          <p14:tracePt t="33653" x="6108700" y="5600700"/>
          <p14:tracePt t="33653" x="5694363" y="5494338"/>
          <p14:tracePt t="33672" x="4779963" y="5194300"/>
          <p14:tracePt t="33687" x="3908425" y="4779963"/>
          <p14:tracePt t="33703" x="2700338" y="4300538"/>
          <p14:tracePt t="33720" x="1385888" y="3971925"/>
          <p14:tracePt t="33737" x="557213" y="3751263"/>
          <p14:tracePt t="33753" x="336550" y="3622675"/>
          <p14:tracePt t="33771" x="271463" y="3594100"/>
          <p14:tracePt t="33839" x="265113" y="3594100"/>
          <p14:tracePt t="33854" x="257175" y="3594100"/>
          <p14:tracePt t="33857" x="236538" y="3594100"/>
          <p14:tracePt t="33870" x="171450" y="3651250"/>
          <p14:tracePt t="33887" x="142875" y="3679825"/>
          <p14:tracePt t="33904" x="114300" y="3729038"/>
          <p14:tracePt t="33951" x="114300" y="3736975"/>
          <p14:tracePt t="33959" x="207963" y="3736975"/>
          <p14:tracePt t="33971" x="279400" y="3736975"/>
          <p14:tracePt t="33975" x="414338" y="3736975"/>
          <p14:tracePt t="33987" x="593725" y="3736975"/>
          <p14:tracePt t="34003" x="779463" y="3736975"/>
          <p14:tracePt t="34020" x="1008063" y="3751263"/>
          <p14:tracePt t="34036" x="1236663" y="3786188"/>
          <p14:tracePt t="34053" x="1357313" y="3814763"/>
          <p14:tracePt t="34069" x="1393825" y="3822700"/>
          <p14:tracePt t="34118" x="1414463" y="3829050"/>
          <p14:tracePt t="34127" x="1414463" y="3836988"/>
          <p14:tracePt t="34135" x="1422400" y="3843338"/>
          <p14:tracePt t="34175" x="1436688" y="3851275"/>
          <p14:tracePt t="34191" x="1436688" y="3871913"/>
          <p14:tracePt t="34204" x="1436688" y="3879850"/>
          <p14:tracePt t="34206" x="1436688" y="3908425"/>
          <p14:tracePt t="34220" x="1457325" y="3965575"/>
          <p14:tracePt t="34236" x="1536700" y="4008438"/>
          <p14:tracePt t="34253" x="1543050" y="4014788"/>
          <p14:tracePt t="34455" x="1550988" y="4014788"/>
          <p14:tracePt t="34463" x="1608138" y="4014788"/>
          <p14:tracePt t="34471" x="1679575" y="4014788"/>
          <p14:tracePt t="34479" x="1822450" y="4043363"/>
          <p14:tracePt t="34486" x="2114550" y="4100513"/>
          <p14:tracePt t="34502" x="2536825" y="4208463"/>
          <p14:tracePt t="34520" x="2743200" y="4237038"/>
          <p14:tracePt t="34535" x="2851150" y="4251325"/>
          <p14:tracePt t="34553" x="2900363" y="4257675"/>
          <p14:tracePt t="34569" x="2908300" y="4257675"/>
          <p14:tracePt t="36174" x="2928938" y="4257675"/>
          <p14:tracePt t="36397" x="0" y="0"/>
        </p14:tracePtLst>
        <p14:tracePtLst>
          <p14:tracePt t="58894" x="3422650" y="3857625"/>
          <p14:tracePt t="58950" x="3429000" y="3851275"/>
          <p14:tracePt t="58983" x="3436938" y="3843338"/>
          <p14:tracePt t="59015" x="3443288" y="3822700"/>
          <p14:tracePt t="59023" x="3443288" y="3814763"/>
          <p14:tracePt t="59031" x="3443288" y="3808413"/>
          <p14:tracePt t="59039" x="3451225" y="3800475"/>
          <p14:tracePt t="59050" x="3451225" y="3779838"/>
          <p14:tracePt t="59067" x="3451225" y="3751263"/>
          <p14:tracePt t="59084" x="3451225" y="3708400"/>
          <p14:tracePt t="59101" x="3451225" y="3636963"/>
          <p14:tracePt t="59117" x="3414713" y="3536950"/>
          <p14:tracePt t="59134" x="3336925" y="3379788"/>
          <p14:tracePt t="59151" x="3286125" y="3294063"/>
          <p14:tracePt t="59166" x="3200400" y="3186113"/>
          <p14:tracePt t="59184" x="3143250" y="3100388"/>
          <p14:tracePt t="59200" x="3065463" y="3014663"/>
          <p14:tracePt t="59216" x="2986088" y="2922588"/>
          <p14:tracePt t="59233" x="2936875" y="2851150"/>
          <p14:tracePt t="59250" x="2908300" y="2794000"/>
          <p14:tracePt t="59266" x="2879725" y="2708275"/>
          <p14:tracePt t="59283" x="2851150" y="2628900"/>
          <p14:tracePt t="59300" x="2836863" y="2579688"/>
          <p14:tracePt t="59316" x="2822575" y="2557463"/>
          <p14:tracePt t="59383" x="2822575" y="2528888"/>
          <p14:tracePt t="59391" x="2822575" y="2493963"/>
          <p14:tracePt t="59399" x="2828925" y="2451100"/>
          <p14:tracePt t="59402" x="2828925" y="2386013"/>
          <p14:tracePt t="59416" x="2843213" y="2343150"/>
          <p14:tracePt t="59433" x="2857500" y="2308225"/>
          <p14:tracePt t="59450" x="2886075" y="2286000"/>
          <p14:tracePt t="59466" x="2894013" y="2279650"/>
          <p14:tracePt t="59483" x="2900363" y="2265363"/>
          <p14:tracePt t="59630" x="2886075" y="2271713"/>
          <p14:tracePt t="59639" x="2865438" y="2279650"/>
          <p14:tracePt t="59646" x="2836863" y="2279650"/>
          <p14:tracePt t="59654" x="2765425" y="2322513"/>
          <p14:tracePt t="59666" x="2671763" y="2328863"/>
          <p14:tracePt t="59682" x="2565400" y="2351088"/>
          <p14:tracePt t="59699" x="2422525" y="2351088"/>
          <p14:tracePt t="59716" x="2322513" y="2351088"/>
          <p14:tracePt t="59733" x="2243138" y="2351088"/>
          <p14:tracePt t="59749" x="2165350" y="2351088"/>
          <p14:tracePt t="59749" x="2114550" y="2351088"/>
          <p14:tracePt t="59767" x="2014538" y="2336800"/>
          <p14:tracePt t="59783" x="1908175" y="2328863"/>
          <p14:tracePt t="59800" x="1800225" y="2308225"/>
          <p14:tracePt t="59816" x="1728788" y="2308225"/>
          <p14:tracePt t="59833" x="1685925" y="2308225"/>
          <p14:tracePt t="59849" x="1643063" y="2308225"/>
          <p14:tracePt t="59866" x="1557338" y="2308225"/>
          <p14:tracePt t="59882" x="1428750" y="2308225"/>
          <p14:tracePt t="59900" x="1314450" y="2357438"/>
          <p14:tracePt t="59916" x="1257300" y="2357438"/>
          <p14:tracePt t="59933" x="1179513" y="2357438"/>
          <p14:tracePt t="59949" x="1114425" y="2343150"/>
          <p14:tracePt t="59949" x="1071563" y="2336800"/>
          <p14:tracePt t="59967" x="1028700" y="2308225"/>
          <p14:tracePt t="59983" x="971550" y="2286000"/>
          <p14:tracePt t="60000" x="914400" y="2257425"/>
          <p14:tracePt t="60016" x="879475" y="2243138"/>
          <p14:tracePt t="60033" x="808038" y="2200275"/>
          <p14:tracePt t="60048" x="750888" y="2171700"/>
          <p14:tracePt t="60067" x="693738" y="2122488"/>
          <p14:tracePt t="60082" x="642938" y="2071688"/>
          <p14:tracePt t="60099" x="608013" y="2014538"/>
          <p14:tracePt t="60116" x="579438" y="1965325"/>
          <p14:tracePt t="60132" x="536575" y="1900238"/>
          <p14:tracePt t="60148" x="528638" y="1843088"/>
          <p14:tracePt t="60165" x="500063" y="1800225"/>
          <p14:tracePt t="60182" x="493713" y="1708150"/>
          <p14:tracePt t="60200" x="493713" y="1657350"/>
          <p14:tracePt t="60215" x="493713" y="1628775"/>
          <p14:tracePt t="60232" x="493713" y="1608138"/>
          <p14:tracePt t="60248" x="493713" y="1579563"/>
          <p14:tracePt t="60266" x="493713" y="1565275"/>
          <p14:tracePt t="60281" x="493713" y="1557338"/>
          <p14:tracePt t="60298" x="493713" y="1543050"/>
          <p14:tracePt t="60315" x="493713" y="1528763"/>
          <p14:tracePt t="60333" x="493713" y="1522413"/>
          <p14:tracePt t="60348" x="493713" y="1508125"/>
          <p14:tracePt t="60365" x="493713" y="1500188"/>
          <p14:tracePt t="60382" x="493713" y="1479550"/>
          <p14:tracePt t="60399" x="508000" y="1457325"/>
          <p14:tracePt t="60454" x="522288" y="1450975"/>
          <p14:tracePt t="60462" x="528638" y="1443038"/>
          <p14:tracePt t="60470" x="536575" y="1436688"/>
          <p14:tracePt t="60481" x="557213" y="1422400"/>
          <p14:tracePt t="60487" x="579438" y="1408113"/>
          <p14:tracePt t="60498" x="614363" y="1393825"/>
          <p14:tracePt t="60515" x="636588" y="1379538"/>
          <p14:tracePt t="60532" x="650875" y="1371600"/>
          <p14:tracePt t="60663" x="650875" y="1379538"/>
          <p14:tracePt t="60694" x="650875" y="1385888"/>
          <p14:tracePt t="60703" x="650875" y="1400175"/>
          <p14:tracePt t="60714" x="650875" y="1408113"/>
          <p14:tracePt t="60718" x="622300" y="1443038"/>
          <p14:tracePt t="60731" x="614363" y="1465263"/>
          <p14:tracePt t="60747" x="600075" y="1522413"/>
          <p14:tracePt t="60765" x="585788" y="1557338"/>
          <p14:tracePt t="60781" x="579438" y="1600200"/>
          <p14:tracePt t="60781" x="579438" y="1636713"/>
          <p14:tracePt t="60798" x="571500" y="1685925"/>
          <p14:tracePt t="60815" x="571500" y="1736725"/>
          <p14:tracePt t="60831" x="571500" y="1808163"/>
          <p14:tracePt t="60848" x="571500" y="1857375"/>
          <p14:tracePt t="60864" x="571500" y="1914525"/>
          <p14:tracePt t="60881" x="571500" y="1971675"/>
          <p14:tracePt t="60898" x="593725" y="2008188"/>
          <p14:tracePt t="60914" x="608013" y="2085975"/>
          <p14:tracePt t="60931" x="636588" y="2128838"/>
          <p14:tracePt t="60948" x="679450" y="2200275"/>
          <p14:tracePt t="60965" x="714375" y="2251075"/>
          <p14:tracePt t="60981" x="779463" y="2300288"/>
          <p14:tracePt t="60998" x="822325" y="2314575"/>
          <p14:tracePt t="61014" x="885825" y="2351088"/>
          <p14:tracePt t="61032" x="928688" y="2365375"/>
          <p14:tracePt t="61048" x="965200" y="2379663"/>
          <p14:tracePt t="61064" x="1008063" y="2379663"/>
          <p14:tracePt t="61081" x="1042988" y="2379663"/>
          <p14:tracePt t="61098" x="1085850" y="2379663"/>
          <p14:tracePt t="61114" x="1128713" y="2351088"/>
          <p14:tracePt t="61131" x="1150938" y="2328863"/>
          <p14:tracePt t="61175" x="1171575" y="2322513"/>
          <p14:tracePt t="61182" x="1171575" y="2314575"/>
          <p14:tracePt t="61231" x="1171575" y="2308225"/>
          <p14:tracePt t="61263" x="1171575" y="2300288"/>
          <p14:tracePt t="61271" x="1165225" y="2300288"/>
          <p14:tracePt t="61279" x="1150938" y="2300288"/>
          <p14:tracePt t="61283" x="1122363" y="2300288"/>
          <p14:tracePt t="61297" x="1079500" y="2300288"/>
          <p14:tracePt t="61314" x="1014413" y="2279650"/>
          <p14:tracePt t="61330" x="965200" y="2257425"/>
          <p14:tracePt t="61347" x="922338" y="2251075"/>
          <p14:tracePt t="61364" x="900113" y="2243138"/>
          <p14:tracePt t="61380" x="857250" y="2214563"/>
          <p14:tracePt t="61397" x="828675" y="2200275"/>
          <p14:tracePt t="61413" x="765175" y="2165350"/>
          <p14:tracePt t="61413" x="757238" y="2157413"/>
          <p14:tracePt t="61431" x="722313" y="2085975"/>
          <p14:tracePt t="61447" x="679450" y="2028825"/>
          <p14:tracePt t="61464" x="665163" y="1985963"/>
          <p14:tracePt t="61481" x="636588" y="1928813"/>
          <p14:tracePt t="61497" x="608013" y="1871663"/>
          <p14:tracePt t="61514" x="593725" y="1822450"/>
          <p14:tracePt t="61530" x="593725" y="1751013"/>
          <p14:tracePt t="61547" x="593725" y="1679575"/>
          <p14:tracePt t="61563" x="585788" y="1622425"/>
          <p14:tracePt t="61581" x="585788" y="1593850"/>
          <p14:tracePt t="61596" x="585788" y="1522413"/>
          <p14:tracePt t="61614" x="585788" y="1508125"/>
          <p14:tracePt t="61630" x="585788" y="1485900"/>
          <p14:tracePt t="61647" x="585788" y="1479550"/>
          <p14:tracePt t="61687" x="585788" y="1471613"/>
          <p14:tracePt t="61694" x="593725" y="1465263"/>
          <p14:tracePt t="61716" x="600075" y="1457325"/>
          <p14:tracePt t="61717" x="614363" y="1443038"/>
          <p14:tracePt t="61730" x="628650" y="1428750"/>
          <p14:tracePt t="61747" x="657225" y="1408113"/>
          <p14:tracePt t="61887" x="642938" y="1414463"/>
          <p14:tracePt t="61894" x="628650" y="1422400"/>
          <p14:tracePt t="61902" x="622300" y="1428750"/>
          <p14:tracePt t="61912" x="600075" y="1479550"/>
          <p14:tracePt t="61929" x="600075" y="1493838"/>
          <p14:tracePt t="61946" x="579438" y="1536700"/>
          <p14:tracePt t="61963" x="579438" y="1579563"/>
          <p14:tracePt t="61980" x="579438" y="1628775"/>
          <p14:tracePt t="61996" x="579438" y="1722438"/>
          <p14:tracePt t="62013" x="579438" y="1822450"/>
          <p14:tracePt t="62029" x="579438" y="1914525"/>
          <p14:tracePt t="62046" x="600075" y="2008188"/>
          <p14:tracePt t="62063" x="614363" y="2065338"/>
          <p14:tracePt t="62080" x="657225" y="2151063"/>
          <p14:tracePt t="62095" x="708025" y="2271713"/>
          <p14:tracePt t="62113" x="736600" y="2351088"/>
          <p14:tracePt t="62128" x="779463" y="2451100"/>
          <p14:tracePt t="62146" x="822325" y="2500313"/>
          <p14:tracePt t="62163" x="850900" y="2508250"/>
          <p14:tracePt t="62180" x="885825" y="2508250"/>
          <p14:tracePt t="62196" x="908050" y="2508250"/>
          <p14:tracePt t="62213" x="928688" y="2508250"/>
          <p14:tracePt t="62229" x="971550" y="2508250"/>
          <p14:tracePt t="62246" x="1108075" y="2457450"/>
          <p14:tracePt t="62263" x="1200150" y="2379663"/>
          <p14:tracePt t="62280" x="1328738" y="2251075"/>
          <p14:tracePt t="62296" x="1379538" y="2200275"/>
          <p14:tracePt t="62313" x="1400175" y="2157413"/>
          <p14:tracePt t="62329" x="1422400" y="2100263"/>
          <p14:tracePt t="62423" x="1414463" y="2093913"/>
          <p14:tracePt t="62431" x="1393825" y="2100263"/>
          <p14:tracePt t="62438" x="1365250" y="2128838"/>
          <p14:tracePt t="62447" x="1336675" y="2165350"/>
          <p14:tracePt t="62447" x="1243013" y="2228850"/>
          <p14:tracePt t="62462" x="1185863" y="2279650"/>
          <p14:tracePt t="62479" x="1157288" y="2279650"/>
          <p14:tracePt t="62527" x="1150938" y="2279650"/>
          <p14:tracePt t="62534" x="1136650" y="2279650"/>
          <p14:tracePt t="62541" x="1108075" y="2279650"/>
          <p14:tracePt t="62545" x="1079500" y="2271713"/>
          <p14:tracePt t="62562" x="1042988" y="2243138"/>
          <p14:tracePt t="62579" x="1022350" y="2185988"/>
          <p14:tracePt t="62595" x="993775" y="2108200"/>
          <p14:tracePt t="62612" x="936625" y="2022475"/>
          <p14:tracePt t="62628" x="908050" y="1971675"/>
          <p14:tracePt t="62645" x="893763" y="1900238"/>
          <p14:tracePt t="62661" x="871538" y="1808163"/>
          <p14:tracePt t="62679" x="871538" y="1743075"/>
          <p14:tracePt t="62695" x="871538" y="1679575"/>
          <p14:tracePt t="62712" x="871538" y="1622425"/>
          <p14:tracePt t="62729" x="893763" y="1585913"/>
          <p14:tracePt t="62746" x="928688" y="1528763"/>
          <p14:tracePt t="62761" x="950913" y="1500188"/>
          <p14:tracePt t="62779" x="1008063" y="1479550"/>
          <p14:tracePt t="62795" x="1079500" y="1465263"/>
          <p14:tracePt t="62812" x="1143000" y="1443038"/>
          <p14:tracePt t="62828" x="1200150" y="1422400"/>
          <p14:tracePt t="62845" x="1250950" y="1422400"/>
          <p14:tracePt t="62862" x="1357313" y="1443038"/>
          <p14:tracePt t="62879" x="1436688" y="1479550"/>
          <p14:tracePt t="62895" x="1508125" y="1522413"/>
          <p14:tracePt t="62911" x="1550988" y="1536700"/>
          <p14:tracePt t="62927" x="1571625" y="1557338"/>
          <p14:tracePt t="62945" x="1600200" y="1600200"/>
          <p14:tracePt t="62961" x="1636713" y="1685925"/>
          <p14:tracePt t="62977" x="1643063" y="1751013"/>
          <p14:tracePt t="62995" x="1643063" y="1808163"/>
          <p14:tracePt t="63012" x="1643063" y="1893888"/>
          <p14:tracePt t="63028" x="1579563" y="2008188"/>
          <p14:tracePt t="63045" x="1500188" y="2114550"/>
          <p14:tracePt t="63061" x="1443038" y="2193925"/>
          <p14:tracePt t="63061" x="1414463" y="2236788"/>
          <p14:tracePt t="63078" x="1365250" y="2279650"/>
          <p14:tracePt t="63095" x="1350963" y="2286000"/>
          <p14:tracePt t="63111" x="1308100" y="2314575"/>
          <p14:tracePt t="63128" x="1293813" y="2314575"/>
          <p14:tracePt t="63144" x="1265238" y="2314575"/>
          <p14:tracePt t="63161" x="1222375" y="2314575"/>
          <p14:tracePt t="63178" x="1185863" y="2314575"/>
          <p14:tracePt t="63194" x="1143000" y="2300288"/>
          <p14:tracePt t="63211" x="1122363" y="2265363"/>
          <p14:tracePt t="63227" x="1085850" y="2185988"/>
          <p14:tracePt t="63244" x="1042988" y="2100263"/>
          <p14:tracePt t="63260" x="1022350" y="2008188"/>
          <p14:tracePt t="63278" x="993775" y="1943100"/>
          <p14:tracePt t="63294" x="936625" y="1779588"/>
          <p14:tracePt t="63311" x="936625" y="1671638"/>
          <p14:tracePt t="63327" x="936625" y="1579563"/>
          <p14:tracePt t="63343" x="936625" y="1500188"/>
          <p14:tracePt t="63360" x="936625" y="1479550"/>
          <p14:tracePt t="63378" x="936625" y="1450975"/>
          <p14:tracePt t="63394" x="942975" y="1428750"/>
          <p14:tracePt t="63410" x="950913" y="1428750"/>
          <p14:tracePt t="63427" x="957263" y="1428750"/>
          <p14:tracePt t="63444" x="979488" y="1428750"/>
          <p14:tracePt t="63462" x="1042988" y="1528763"/>
          <p14:tracePt t="63477" x="1122363" y="1865313"/>
          <p14:tracePt t="63494" x="1122363" y="1985963"/>
          <p14:tracePt t="63511" x="1093788" y="2128838"/>
          <p14:tracePt t="63527" x="1042988" y="2222500"/>
          <p14:tracePt t="63543" x="1000125" y="2265363"/>
          <p14:tracePt t="63561" x="979488" y="2271713"/>
          <p14:tracePt t="63577" x="942975" y="2271713"/>
          <p14:tracePt t="63594" x="908050" y="2271713"/>
          <p14:tracePt t="63610" x="842963" y="2243138"/>
          <p14:tracePt t="63627" x="828675" y="2185988"/>
          <p14:tracePt t="63643" x="808038" y="2151063"/>
          <p14:tracePt t="63661" x="808038" y="2065338"/>
          <p14:tracePt t="63677" x="808038" y="1957388"/>
          <p14:tracePt t="63694" x="893763" y="1843088"/>
          <p14:tracePt t="63710" x="965200" y="1785938"/>
          <p14:tracePt t="63728" x="1022350" y="1771650"/>
          <p14:tracePt t="63743" x="1057275" y="1771650"/>
          <p14:tracePt t="63761" x="1100138" y="1771650"/>
          <p14:tracePt t="63777" x="1165225" y="1871663"/>
          <p14:tracePt t="63794" x="1200150" y="2000250"/>
          <p14:tracePt t="63810" x="1222375" y="2079625"/>
          <p14:tracePt t="63828" x="1222375" y="2185988"/>
          <p14:tracePt t="63844" x="1179513" y="2257425"/>
          <p14:tracePt t="63860" x="1136650" y="2286000"/>
          <p14:tracePt t="63877" x="1093788" y="2286000"/>
          <p14:tracePt t="63894" x="1036638" y="2286000"/>
          <p14:tracePt t="63910" x="900113" y="2165350"/>
          <p14:tracePt t="63928" x="836613" y="2036763"/>
          <p14:tracePt t="63944" x="808038" y="1922463"/>
          <p14:tracePt t="63961" x="822325" y="1808163"/>
          <p14:tracePt t="63977" x="928688" y="1722438"/>
          <p14:tracePt t="63993" x="1042988" y="1693863"/>
          <p14:tracePt t="64010" x="1200150" y="1693863"/>
          <p14:tracePt t="64027" x="1365250" y="1708150"/>
          <p14:tracePt t="64043" x="1436688" y="1757363"/>
          <p14:tracePt t="64060" x="1450975" y="1828800"/>
          <p14:tracePt t="64076" x="1450975" y="1908175"/>
          <p14:tracePt t="64093" x="1322388" y="2014538"/>
          <p14:tracePt t="64109" x="985838" y="2100263"/>
          <p14:tracePt t="64127" x="742950" y="2100263"/>
          <p14:tracePt t="64143" x="600075" y="2079625"/>
          <p14:tracePt t="64160" x="550863" y="2022475"/>
          <p14:tracePt t="64177" x="557213" y="1943100"/>
          <p14:tracePt t="64194" x="700088" y="1828800"/>
          <p14:tracePt t="64209" x="885825" y="1736725"/>
          <p14:tracePt t="64226" x="1100138" y="1651000"/>
          <p14:tracePt t="64242" x="1228725" y="1628775"/>
          <p14:tracePt t="64260" x="1279525" y="1628775"/>
          <p14:tracePt t="64276" x="1300163" y="1657350"/>
          <p14:tracePt t="64293" x="1300163" y="1714500"/>
          <p14:tracePt t="64309" x="1293813" y="1800225"/>
          <p14:tracePt t="64309" x="1265238" y="1851025"/>
          <p14:tracePt t="64327" x="1208088" y="1951038"/>
          <p14:tracePt t="64343" x="1150938" y="2036763"/>
          <p14:tracePt t="64360" x="1122363" y="2085975"/>
          <p14:tracePt t="64376" x="1114425" y="2100263"/>
          <p14:tracePt t="64393" x="1114425" y="2122488"/>
          <p14:tracePt t="64455" x="1093788" y="2128838"/>
          <p14:tracePt t="64463" x="1085850" y="2128838"/>
          <p14:tracePt t="64479" x="1079500" y="2128838"/>
          <p14:tracePt t="64484" x="1071563" y="2128838"/>
          <p14:tracePt t="64492" x="1042988" y="2128838"/>
          <p14:tracePt t="64510" x="1036638" y="2128838"/>
          <p14:tracePt t="64543" x="1008063" y="2136775"/>
          <p14:tracePt t="64543" x="1008063" y="2157413"/>
          <p14:tracePt t="64559" x="0" y="0"/>
        </p14:tracePtLst>
        <p14:tracePtLst>
          <p14:tracePt t="80980" x="3636963" y="3957638"/>
          <p14:tracePt t="81118" x="3629025" y="3957638"/>
          <p14:tracePt t="81126" x="3622675" y="3957638"/>
          <p14:tracePt t="81135" x="3614738" y="3957638"/>
          <p14:tracePt t="81142" x="3600450" y="3957638"/>
          <p14:tracePt t="81215" x="3594100" y="3957638"/>
          <p14:tracePt t="81254" x="3594100" y="3951288"/>
          <p14:tracePt t="81262" x="3622675" y="3943350"/>
          <p14:tracePt t="81269" x="3665538" y="3929063"/>
          <p14:tracePt t="81285" x="3743325" y="3914775"/>
          <p14:tracePt t="81301" x="3808413" y="3908425"/>
          <p14:tracePt t="81318" x="3865563" y="3894138"/>
          <p14:tracePt t="81335" x="3914775" y="3894138"/>
          <p14:tracePt t="81352" x="4008438" y="3879850"/>
          <p14:tracePt t="81369" x="4108450" y="3865563"/>
          <p14:tracePt t="81384" x="4171950" y="3857625"/>
          <p14:tracePt t="81401" x="4229100" y="3857625"/>
          <p14:tracePt t="81417" x="4271963" y="3857625"/>
          <p14:tracePt t="81435" x="4322763" y="3857625"/>
          <p14:tracePt t="81451" x="4379913" y="3857625"/>
          <p14:tracePt t="81468" x="4400550" y="3857625"/>
          <p14:tracePt t="81484" x="4494213" y="3857625"/>
          <p14:tracePt t="81502" x="4586288" y="3857625"/>
          <p14:tracePt t="81518" x="4686300" y="3857625"/>
          <p14:tracePt t="81535" x="4737100" y="3857625"/>
          <p14:tracePt t="81551" x="4786313" y="3865563"/>
          <p14:tracePt t="81568" x="4865688" y="3879850"/>
          <p14:tracePt t="81584" x="4908550" y="3879850"/>
          <p14:tracePt t="81601" x="4922838" y="3886200"/>
          <p14:tracePt t="81617" x="4994275" y="3894138"/>
          <p14:tracePt t="81634" x="5037138" y="3914775"/>
          <p14:tracePt t="81651" x="5094288" y="3922713"/>
          <p14:tracePt t="81668" x="5157788" y="3943350"/>
          <p14:tracePt t="81684" x="5208588" y="3951288"/>
          <p14:tracePt t="81701" x="5243513" y="3971925"/>
          <p14:tracePt t="81717" x="5265738" y="3971925"/>
          <p14:tracePt t="81734" x="5280025" y="3971925"/>
          <p14:tracePt t="81751" x="5322888" y="3971925"/>
          <p14:tracePt t="81768" x="5372100" y="3971925"/>
          <p14:tracePt t="81784" x="5443538" y="3971925"/>
          <p14:tracePt t="81801" x="5494338" y="3971925"/>
          <p14:tracePt t="81817" x="5537200" y="3971925"/>
          <p14:tracePt t="81835" x="5543550" y="3971925"/>
          <p14:tracePt t="81903" x="5551488" y="3971925"/>
          <p14:tracePt t="81935" x="5572125" y="3971925"/>
          <p14:tracePt t="81943" x="5665788" y="3971925"/>
          <p14:tracePt t="81951" x="5729288" y="3971925"/>
          <p14:tracePt t="81957" x="5808663" y="3971925"/>
          <p14:tracePt t="81968" x="5886450" y="3971925"/>
          <p14:tracePt t="81983" x="5951538" y="3971925"/>
          <p14:tracePt t="82001" x="6029325" y="3971925"/>
          <p14:tracePt t="82017" x="6137275" y="3971925"/>
          <p14:tracePt t="82034" x="6272213" y="3971925"/>
          <p14:tracePt t="82050" x="6400800" y="3971925"/>
          <p14:tracePt t="82067" x="6551613" y="3971925"/>
          <p14:tracePt t="82084" x="6680200" y="3951288"/>
          <p14:tracePt t="82101" x="6757988" y="3951288"/>
          <p14:tracePt t="82117" x="6780213" y="3951288"/>
          <p14:tracePt t="82134" x="6800850" y="3951288"/>
          <p14:tracePt t="82254" x="6800850" y="3965575"/>
          <p14:tracePt t="82262" x="6794500" y="3994150"/>
          <p14:tracePt t="82270" x="6794500" y="4014788"/>
          <p14:tracePt t="82278" x="6772275" y="4071938"/>
          <p14:tracePt t="82286" x="6729413" y="4171950"/>
          <p14:tracePt t="82300" x="6708775" y="4286250"/>
          <p14:tracePt t="82316" x="6665913" y="4443413"/>
          <p14:tracePt t="82334" x="6665913" y="4600575"/>
          <p14:tracePt t="82350" x="6629400" y="4886325"/>
          <p14:tracePt t="82368" x="6608763" y="5029200"/>
          <p14:tracePt t="82383" x="6565900" y="5208588"/>
          <p14:tracePt t="82400" x="6565900" y="5351463"/>
          <p14:tracePt t="82416" x="6557963" y="5522913"/>
          <p14:tracePt t="82433" x="6557963" y="5715000"/>
          <p14:tracePt t="82450" x="6557963" y="5900738"/>
          <p14:tracePt t="82467" x="6557963" y="6057900"/>
          <p14:tracePt t="82483" x="6557963" y="6137275"/>
          <p14:tracePt t="82500" x="6557963" y="6223000"/>
          <p14:tracePt t="82517" x="6557963" y="6300788"/>
          <p14:tracePt t="82534" x="6557963" y="6343650"/>
          <p14:tracePt t="82550" x="6543675" y="6394450"/>
          <p14:tracePt t="82567" x="6529388" y="6408738"/>
          <p14:tracePt t="82646" x="6494463" y="6372225"/>
          <p14:tracePt t="82651" x="6423025" y="6251575"/>
          <p14:tracePt t="82654" x="6357938" y="6137275"/>
          <p14:tracePt t="82666" x="6186488" y="5915025"/>
          <p14:tracePt t="82682" x="5972175" y="5643563"/>
          <p14:tracePt t="82699" x="5743575" y="5414963"/>
          <p14:tracePt t="82716" x="5351463" y="5257800"/>
          <p14:tracePt t="82732" x="4643438" y="5051425"/>
          <p14:tracePt t="82749" x="4200525" y="4865688"/>
          <p14:tracePt t="82767" x="3937000" y="4765675"/>
          <p14:tracePt t="82782" x="3736975" y="4700588"/>
          <p14:tracePt t="82799" x="3636963" y="4643438"/>
          <p14:tracePt t="82816" x="3557588" y="4629150"/>
          <p14:tracePt t="82833" x="3536950" y="4629150"/>
          <p14:tracePt t="82886" x="3529013" y="4629150"/>
          <p14:tracePt t="82894" x="3471863" y="4629150"/>
          <p14:tracePt t="82903" x="3451225" y="4651375"/>
          <p14:tracePt t="82911" x="3436938" y="4657725"/>
          <p14:tracePt t="82916" x="3400425" y="4679950"/>
          <p14:tracePt t="82932" x="3386138" y="4694238"/>
          <p14:tracePt t="82999" x="3386138" y="4651375"/>
          <p14:tracePt t="83007" x="3422650" y="4565650"/>
          <p14:tracePt t="83016" x="3529013" y="4471988"/>
          <p14:tracePt t="83032" x="3700463" y="4394200"/>
          <p14:tracePt t="83049" x="3851275" y="4329113"/>
          <p14:tracePt t="83066" x="4008438" y="4294188"/>
          <p14:tracePt t="83083" x="4108450" y="4271963"/>
          <p14:tracePt t="83099" x="4165600" y="4229100"/>
          <p14:tracePt t="83116" x="4186238" y="4214813"/>
          <p14:tracePt t="83238" x="4194175" y="4208463"/>
          <p14:tracePt t="83254" x="4194175" y="4200525"/>
          <p14:tracePt t="83262" x="4165600" y="4194175"/>
          <p14:tracePt t="83281" x="4086225" y="4186238"/>
          <p14:tracePt t="83282" x="4029075" y="4157663"/>
          <p14:tracePt t="83298" x="3914775" y="4086225"/>
          <p14:tracePt t="83315" x="3808413" y="4043363"/>
          <p14:tracePt t="83332" x="3779838" y="4022725"/>
          <p14:tracePt t="83349" x="3765550" y="4014788"/>
          <p14:tracePt t="83454" x="3786188" y="3994150"/>
          <p14:tracePt t="83468" x="3879850" y="3994150"/>
          <p14:tracePt t="83469" x="4051300" y="3994150"/>
          <p14:tracePt t="83482" x="4222750" y="3994150"/>
          <p14:tracePt t="83498" x="4365625" y="3994150"/>
          <p14:tracePt t="83515" x="4471988" y="3994150"/>
          <p14:tracePt t="83531" x="4565650" y="3979863"/>
          <p14:tracePt t="83548" x="4622800" y="3971925"/>
          <p14:tracePt t="83565" x="4686300" y="3971925"/>
          <p14:tracePt t="83565" x="4714875" y="3965575"/>
          <p14:tracePt t="83583" x="4808538" y="3943350"/>
          <p14:tracePt t="83599" x="4900613" y="3929063"/>
          <p14:tracePt t="83615" x="4986338" y="3922713"/>
          <p14:tracePt t="83631" x="5051425" y="3908425"/>
          <p14:tracePt t="83649" x="5108575" y="3886200"/>
          <p14:tracePt t="83664" x="5165725" y="3871913"/>
          <p14:tracePt t="83682" x="5208588" y="3871913"/>
          <p14:tracePt t="83698" x="5251450" y="3871913"/>
          <p14:tracePt t="83715" x="5294313" y="3865563"/>
          <p14:tracePt t="83731" x="5365750" y="3865563"/>
          <p14:tracePt t="83748" x="5408613" y="3843338"/>
          <p14:tracePt t="83764" x="5429250" y="3836988"/>
          <p14:tracePt t="83782" x="5472113" y="3836988"/>
          <p14:tracePt t="83797" x="5508625" y="3836988"/>
          <p14:tracePt t="83815" x="5514975" y="3836988"/>
          <p14:tracePt t="83831" x="5543550" y="3836988"/>
          <p14:tracePt t="83848" x="5565775" y="3836988"/>
          <p14:tracePt t="83864" x="5572125" y="3836988"/>
          <p14:tracePt t="84014" x="5586413" y="3836988"/>
          <p14:tracePt t="84028" x="5594350" y="3836988"/>
          <p14:tracePt t="84030" x="5614988" y="3851275"/>
          <p14:tracePt t="84037" x="5657850" y="3879850"/>
          <p14:tracePt t="84047" x="5700713" y="3894138"/>
          <p14:tracePt t="84064" x="5800725" y="3894138"/>
          <p14:tracePt t="84081" x="5865813" y="3894138"/>
          <p14:tracePt t="84097" x="5929313" y="3894138"/>
          <p14:tracePt t="84114" x="6008688" y="3900488"/>
          <p14:tracePt t="84130" x="6122988" y="3937000"/>
          <p14:tracePt t="84148" x="6251575" y="3943350"/>
          <p14:tracePt t="84164" x="6323013" y="3943350"/>
          <p14:tracePt t="84182" x="6357938" y="3943350"/>
          <p14:tracePt t="84197" x="6372225" y="3943350"/>
          <p14:tracePt t="84238" x="6380163" y="3943350"/>
          <p14:tracePt t="84319" x="6386513" y="3951288"/>
          <p14:tracePt t="84319" x="6386513" y="3971925"/>
          <p14:tracePt t="84430" x="6408738" y="3979863"/>
          <p14:tracePt t="84433" x="6500813" y="3979863"/>
          <p14:tracePt t="84440" x="6586538" y="3979863"/>
          <p14:tracePt t="84446" x="6694488" y="3986213"/>
          <p14:tracePt t="84463" x="6786563" y="3986213"/>
          <p14:tracePt t="84480" x="6851650" y="3986213"/>
          <p14:tracePt t="84496" x="6908800" y="3986213"/>
          <p14:tracePt t="84514" x="6951663" y="3986213"/>
          <p14:tracePt t="84530" x="6980238" y="3986213"/>
          <p14:tracePt t="84547" x="7023100" y="3986213"/>
          <p14:tracePt t="84564" x="7100888" y="3986213"/>
          <p14:tracePt t="84581" x="7165975" y="3986213"/>
          <p14:tracePt t="84597" x="7280275" y="3971925"/>
          <p14:tracePt t="84613" x="7423150" y="3965575"/>
          <p14:tracePt t="84631" x="7515225" y="3951288"/>
          <p14:tracePt t="84647" x="7580313" y="3937000"/>
          <p14:tracePt t="84663" x="7680325" y="3914775"/>
          <p14:tracePt t="84680" x="7772400" y="3900488"/>
          <p14:tracePt t="84696" x="7851775" y="3900488"/>
          <p14:tracePt t="84713" x="7958138" y="3900488"/>
          <p14:tracePt t="84729" x="8029575" y="3900488"/>
          <p14:tracePt t="84746" x="8101013" y="3900488"/>
          <p14:tracePt t="84764" x="8201025" y="3879850"/>
          <p14:tracePt t="84779" x="8343900" y="3865563"/>
          <p14:tracePt t="84797" x="8415338" y="3865563"/>
          <p14:tracePt t="84813" x="8543925" y="3857625"/>
          <p14:tracePt t="84831" x="8594725" y="3857625"/>
          <p14:tracePt t="84847" x="8601075" y="3857625"/>
          <p14:tracePt t="84959" x="8609013" y="3857625"/>
          <p14:tracePt t="84967" x="8637588" y="3851275"/>
          <p14:tracePt t="84974" x="8643938" y="3851275"/>
          <p14:tracePt t="84983" x="8651875" y="3851275"/>
          <p14:tracePt t="85174" x="8658225" y="3851275"/>
          <p14:tracePt t="85188" x="8629650" y="3865563"/>
          <p14:tracePt t="85239" x="8623300" y="3865563"/>
          <p14:tracePt t="85454" x="8601075" y="3865563"/>
          <p14:tracePt t="85462" x="8558213" y="3879850"/>
          <p14:tracePt t="85470" x="8529638" y="3879850"/>
          <p14:tracePt t="85478" x="8494713" y="3886200"/>
          <p14:tracePt t="85486" x="8337550" y="3900488"/>
          <p14:tracePt t="85495" x="8129588" y="3900488"/>
          <p14:tracePt t="85511" x="7815263" y="3943350"/>
          <p14:tracePt t="85530" x="7508875" y="3957638"/>
          <p14:tracePt t="85546" x="7200900" y="3957638"/>
          <p14:tracePt t="85563" x="6965950" y="3957638"/>
          <p14:tracePt t="85579" x="6757988" y="3957638"/>
          <p14:tracePt t="85596" x="6565900" y="3957638"/>
          <p14:tracePt t="85612" x="6343650" y="3971925"/>
          <p14:tracePt t="85629" x="6065838" y="4000500"/>
          <p14:tracePt t="85645" x="5572125" y="4014788"/>
          <p14:tracePt t="85663" x="5265738" y="4014788"/>
          <p14:tracePt t="85679" x="4908550" y="4014788"/>
          <p14:tracePt t="85696" x="4600575" y="4014788"/>
          <p14:tracePt t="85712" x="4357688" y="4014788"/>
          <p14:tracePt t="85729" x="4208463" y="4014788"/>
          <p14:tracePt t="85745" x="4114800" y="4014788"/>
          <p14:tracePt t="85762" x="4022725" y="4014788"/>
          <p14:tracePt t="85779" x="3937000" y="4014788"/>
          <p14:tracePt t="85796" x="3808413" y="4037013"/>
          <p14:tracePt t="85812" x="3651250" y="4037013"/>
          <p14:tracePt t="85829" x="3551238" y="4037013"/>
          <p14:tracePt t="85845" x="3371850" y="4037013"/>
          <p14:tracePt t="85845" x="3271838" y="4037013"/>
          <p14:tracePt t="85863" x="3000375" y="4037013"/>
          <p14:tracePt t="85878" x="2743200" y="4037013"/>
          <p14:tracePt t="85895" x="2500313" y="4037013"/>
          <p14:tracePt t="85912" x="2193925" y="4037013"/>
          <p14:tracePt t="85928" x="1885950" y="4037013"/>
          <p14:tracePt t="85945" x="1579563" y="4065588"/>
          <p14:tracePt t="85962" x="1293813" y="4065588"/>
          <p14:tracePt t="85978" x="1085850" y="4065588"/>
          <p14:tracePt t="85995" x="879475" y="4065588"/>
          <p14:tracePt t="86011" x="779463" y="4051300"/>
          <p14:tracePt t="86028" x="736600" y="4051300"/>
          <p14:tracePt t="86045" x="722313" y="4051300"/>
          <p14:tracePt t="86110" x="722313" y="4043363"/>
          <p14:tracePt t="86114" x="771525" y="4022725"/>
          <p14:tracePt t="86121" x="808038" y="4014788"/>
          <p14:tracePt t="86128" x="828675" y="4014788"/>
          <p14:tracePt t="86144" x="836613" y="4014788"/>
          <p14:tracePt t="86222" x="857250" y="4014788"/>
          <p14:tracePt t="86230" x="865188" y="4014788"/>
          <p14:tracePt t="86239" x="879475" y="4014788"/>
          <p14:tracePt t="86247" x="942975" y="4014788"/>
          <p14:tracePt t="86262" x="985838" y="3994150"/>
          <p14:tracePt t="86278" x="1022350" y="3979863"/>
          <p14:tracePt t="86422" x="1008063" y="3979863"/>
          <p14:tracePt t="86430" x="993775" y="3979863"/>
          <p14:tracePt t="86438" x="971550" y="3979863"/>
          <p14:tracePt t="86438" x="965200" y="3979863"/>
          <p14:tracePt t="86447" x="950913" y="3979863"/>
          <p14:tracePt t="86461" x="922338" y="3979863"/>
          <p14:tracePt t="86702" x="914400" y="3971925"/>
          <p14:tracePt t="86943" x="936625" y="3971925"/>
          <p14:tracePt t="86950" x="950913" y="3971925"/>
          <p14:tracePt t="86958" x="979488" y="3971925"/>
          <p14:tracePt t="86960" x="1042988" y="3971925"/>
          <p14:tracePt t="86978" x="1150938" y="3971925"/>
          <p14:tracePt t="86993" x="1228725" y="3971925"/>
          <p14:tracePt t="87010" x="1336675" y="3943350"/>
          <p14:tracePt t="87026" x="1493838" y="3943350"/>
          <p14:tracePt t="87043" x="1608138" y="3908425"/>
          <p14:tracePt t="87059" x="1665288" y="3908425"/>
          <p14:tracePt t="87076" x="1708150" y="3900488"/>
          <p14:tracePt t="87093" x="1800225" y="3871913"/>
          <p14:tracePt t="87111" x="1857375" y="3871913"/>
          <p14:tracePt t="87126" x="2014538" y="3871913"/>
          <p14:tracePt t="87143" x="2114550" y="3871913"/>
          <p14:tracePt t="87160" x="2257425" y="3871913"/>
          <p14:tracePt t="87177" x="2414588" y="3871913"/>
          <p14:tracePt t="87193" x="2536825" y="3871913"/>
          <p14:tracePt t="87210" x="2628900" y="3871913"/>
          <p14:tracePt t="87226" x="2686050" y="3871913"/>
          <p14:tracePt t="87244" x="2728913" y="3871913"/>
          <p14:tracePt t="87260" x="2808288" y="3871913"/>
          <p14:tracePt t="87277" x="2908300" y="3871913"/>
          <p14:tracePt t="87292" x="2986088" y="3871913"/>
          <p14:tracePt t="87292" x="3028950" y="3871913"/>
          <p14:tracePt t="87311" x="3079750" y="3871913"/>
          <p14:tracePt t="87326" x="3157538" y="3886200"/>
          <p14:tracePt t="87343" x="3265488" y="3922713"/>
          <p14:tracePt t="87359" x="3308350" y="3929063"/>
          <p14:tracePt t="87377" x="3314700" y="3929063"/>
          <p14:tracePt t="87438" x="3322638" y="3937000"/>
          <p14:tracePt t="87454" x="3322638" y="3951288"/>
          <p14:tracePt t="87463" x="3322638" y="3971925"/>
          <p14:tracePt t="87469" x="3300413" y="3979863"/>
          <p14:tracePt t="87476" x="3222625" y="4022725"/>
          <p14:tracePt t="87493" x="3100388" y="4071938"/>
          <p14:tracePt t="87509" x="2965450" y="4079875"/>
          <p14:tracePt t="87525" x="2751138" y="4108450"/>
          <p14:tracePt t="87544" x="2671763" y="4114800"/>
          <p14:tracePt t="87559" x="2593975" y="4122738"/>
          <p14:tracePt t="87576" x="2500313" y="4122738"/>
          <p14:tracePt t="87592" x="2371725" y="4122738"/>
          <p14:tracePt t="87609" x="2214563" y="4122738"/>
          <p14:tracePt t="87625" x="2071688" y="4122738"/>
          <p14:tracePt t="87643" x="1885950" y="4122738"/>
          <p14:tracePt t="87659" x="1643063" y="4122738"/>
          <p14:tracePt t="87676" x="1450975" y="4122738"/>
          <p14:tracePt t="87692" x="1279525" y="4122738"/>
          <p14:tracePt t="87710" x="1157288" y="4122738"/>
          <p14:tracePt t="87726" x="1008063" y="4108450"/>
          <p14:tracePt t="87743" x="942975" y="4100513"/>
          <p14:tracePt t="87758" x="865188" y="4079875"/>
          <p14:tracePt t="87776" x="808038" y="4071938"/>
          <p14:tracePt t="87792" x="779463" y="4065588"/>
          <p14:tracePt t="87810" x="765175" y="4057650"/>
          <p14:tracePt t="87825" x="742950" y="4043363"/>
          <p14:tracePt t="87843" x="728663" y="4029075"/>
          <p14:tracePt t="87859" x="722313" y="4014788"/>
          <p14:tracePt t="87876" x="722313" y="3965575"/>
          <p14:tracePt t="87891" x="722313" y="3929063"/>
          <p14:tracePt t="87909" x="793750" y="3886200"/>
          <p14:tracePt t="87925" x="1057275" y="3829050"/>
          <p14:tracePt t="87925" x="1228725" y="3814763"/>
          <p14:tracePt t="87943" x="1600200" y="3814763"/>
          <p14:tracePt t="87959" x="1979613" y="3814763"/>
          <p14:tracePt t="87975" x="2222500" y="3814763"/>
          <p14:tracePt t="87992" x="2357438" y="3814763"/>
          <p14:tracePt t="88009" x="2422525" y="3822700"/>
          <p14:tracePt t="88025" x="2479675" y="3836988"/>
          <p14:tracePt t="88042" x="2508250" y="3843338"/>
          <p14:tracePt t="88058" x="2551113" y="3857625"/>
          <p14:tracePt t="88075" x="2565400" y="3865563"/>
          <p14:tracePt t="88092" x="2608263" y="3886200"/>
          <p14:tracePt t="88108" x="2643188" y="3900488"/>
          <p14:tracePt t="88124" x="2722563" y="3943350"/>
          <p14:tracePt t="88124" x="2751138" y="3951288"/>
          <p14:tracePt t="88143" x="2836863" y="3979863"/>
          <p14:tracePt t="88158" x="2879725" y="4000500"/>
          <p14:tracePt t="88223" x="2886075" y="4014788"/>
          <p14:tracePt t="88231" x="2886075" y="4037013"/>
          <p14:tracePt t="88231" x="2879725" y="4043363"/>
          <p14:tracePt t="88241" x="2794000" y="4079875"/>
          <p14:tracePt t="88259" x="2679700" y="4108450"/>
          <p14:tracePt t="88275" x="2608263" y="4137025"/>
          <p14:tracePt t="88292" x="2579688" y="4137025"/>
          <p14:tracePt t="88374" x="2579688" y="4129088"/>
          <p14:tracePt t="88382" x="2593975" y="4114800"/>
          <p14:tracePt t="88391" x="2665413" y="4086225"/>
          <p14:tracePt t="88393" x="2771775" y="4071938"/>
          <p14:tracePt t="88407" x="2914650" y="4071938"/>
          <p14:tracePt t="88424" x="3051175" y="4071938"/>
          <p14:tracePt t="88441" x="3208338" y="4079875"/>
          <p14:tracePt t="88458" x="3336925" y="4114800"/>
          <p14:tracePt t="88474" x="3422650" y="4137025"/>
          <p14:tracePt t="88491" x="3451225" y="4137025"/>
          <p14:tracePt t="88959" x="3465513" y="4137025"/>
          <p14:tracePt t="88966" x="3557588" y="4137025"/>
          <p14:tracePt t="88975" x="3714750" y="4137025"/>
          <p14:tracePt t="88975" x="3751263" y="4137025"/>
          <p14:tracePt t="88991" x="3765550" y="4137025"/>
          <p14:tracePt t="89007" x="3800475" y="4137025"/>
          <p14:tracePt t="89025" x="3808413" y="4137025"/>
          <p14:tracePt t="89062" x="3814763" y="4137025"/>
          <p14:tracePt t="89074" x="3829050" y="4137025"/>
          <p14:tracePt t="89078" x="3871913" y="4137025"/>
          <p14:tracePt t="89091" x="3914775" y="4137025"/>
          <p14:tracePt t="89106" x="3979863" y="4137025"/>
          <p14:tracePt t="89124" x="4037013" y="4137025"/>
          <p14:tracePt t="89140" x="4086225" y="4129088"/>
          <p14:tracePt t="89157" x="4179888" y="4108450"/>
          <p14:tracePt t="89173" x="4329113" y="4071938"/>
          <p14:tracePt t="89191" x="4422775" y="4037013"/>
          <p14:tracePt t="89207" x="4500563" y="4037013"/>
          <p14:tracePt t="89224" x="4665663" y="4014788"/>
          <p14:tracePt t="89240" x="4886325" y="4000500"/>
          <p14:tracePt t="89257" x="5043488" y="4000500"/>
          <p14:tracePt t="89273" x="5114925" y="4000500"/>
          <p14:tracePt t="89290" x="5180013" y="3979863"/>
          <p14:tracePt t="89306" x="5200650" y="3979863"/>
          <p14:tracePt t="89323" x="5243513" y="3971925"/>
          <p14:tracePt t="89339" x="5337175" y="3971925"/>
          <p14:tracePt t="89357" x="5557838" y="3971925"/>
          <p14:tracePt t="89373" x="5837238" y="3971925"/>
          <p14:tracePt t="89390" x="5937250" y="3994150"/>
          <p14:tracePt t="89406" x="5943600" y="3994150"/>
          <p14:tracePt t="89470" x="5951538" y="3994150"/>
          <p14:tracePt t="89478" x="5965825" y="4000500"/>
          <p14:tracePt t="89482" x="5972175" y="4000500"/>
          <p14:tracePt t="89489" x="5986463" y="4000500"/>
          <p14:tracePt t="89506" x="6022975" y="4008438"/>
          <p14:tracePt t="89524" x="6065838" y="4029075"/>
          <p14:tracePt t="89540" x="6086475" y="4037013"/>
          <p14:tracePt t="89603" x="6100763" y="4037013"/>
          <p14:tracePt t="89694" x="6100763" y="4043363"/>
          <p14:tracePt t="89702" x="6072188" y="4051300"/>
          <p14:tracePt t="89710" x="5980113" y="4079875"/>
          <p14:tracePt t="89724" x="5772150" y="4094163"/>
          <p14:tracePt t="89739" x="5500688" y="4094163"/>
          <p14:tracePt t="89757" x="5143500" y="4094163"/>
          <p14:tracePt t="89772" x="4865688" y="4071938"/>
          <p14:tracePt t="89772" x="4708525" y="4057650"/>
          <p14:tracePt t="89791" x="4572000" y="4037013"/>
          <p14:tracePt t="89806" x="4300538" y="3965575"/>
          <p14:tracePt t="89823" x="4186238" y="3922713"/>
          <p14:tracePt t="89839" x="4000500" y="3843338"/>
          <p14:tracePt t="89856" x="3736975" y="3743325"/>
          <p14:tracePt t="89872" x="3457575" y="3657600"/>
          <p14:tracePt t="89889" x="3151188" y="3571875"/>
          <p14:tracePt t="89906" x="2936875" y="3465513"/>
          <p14:tracePt t="89923" x="2765425" y="3371850"/>
          <p14:tracePt t="89939" x="2651125" y="3314700"/>
          <p14:tracePt t="89956" x="2571750" y="3265488"/>
          <p14:tracePt t="89973" x="2479675" y="3208338"/>
          <p14:tracePt t="89990" x="2379663" y="3151188"/>
          <p14:tracePt t="90006" x="2185988" y="2979738"/>
          <p14:tracePt t="90024" x="2014538" y="2843213"/>
          <p14:tracePt t="90039" x="1843088" y="2693988"/>
          <p14:tracePt t="90056" x="1685925" y="2579688"/>
          <p14:tracePt t="90072" x="1571625" y="2471738"/>
          <p14:tracePt t="90089" x="1522413" y="2393950"/>
          <p14:tracePt t="90105" x="1471613" y="2300288"/>
          <p14:tracePt t="90122" x="1443038" y="2243138"/>
          <p14:tracePt t="90139" x="1428750" y="2171700"/>
          <p14:tracePt t="90155" x="1422400" y="2122488"/>
          <p14:tracePt t="90172" x="1436688" y="2051050"/>
          <p14:tracePt t="90189" x="1457325" y="2008188"/>
          <p14:tracePt t="90205" x="1565275" y="1908175"/>
          <p14:tracePt t="90223" x="1665288" y="1879600"/>
          <p14:tracePt t="90239" x="1757363" y="1851025"/>
          <p14:tracePt t="90256" x="1793875" y="1851025"/>
          <p14:tracePt t="90272" x="1822450" y="1851025"/>
          <p14:tracePt t="90289" x="1865313" y="1908175"/>
          <p14:tracePt t="90305" x="1879600" y="2100263"/>
          <p14:tracePt t="90322" x="1879600" y="2286000"/>
          <p14:tracePt t="90338" x="1814513" y="2465388"/>
          <p14:tracePt t="90355" x="1693863" y="2551113"/>
          <p14:tracePt t="90371" x="1514475" y="2565400"/>
          <p14:tracePt t="90389" x="1385888" y="2551113"/>
          <p14:tracePt t="90405" x="1285875" y="2379663"/>
          <p14:tracePt t="90421" x="1257300" y="2100263"/>
          <p14:tracePt t="90438" x="1271588" y="1936750"/>
          <p14:tracePt t="90455" x="1422400" y="1808163"/>
          <p14:tracePt t="90488" x="1622425" y="1728788"/>
          <p14:tracePt t="90489" x="1828800" y="1700213"/>
          <p14:tracePt t="90505" x="1985963" y="1700213"/>
          <p14:tracePt t="90521" x="2108200" y="1765300"/>
          <p14:tracePt t="90538" x="2122488" y="1808163"/>
          <p14:tracePt t="90554" x="2122488" y="1914525"/>
          <p14:tracePt t="90572" x="2122488" y="2065338"/>
          <p14:tracePt t="90588" x="1993900" y="2243138"/>
          <p14:tracePt t="90605" x="1665288" y="2408238"/>
          <p14:tracePt t="90623" x="1508125" y="2422525"/>
          <p14:tracePt t="90638" x="1365250" y="2265363"/>
          <p14:tracePt t="90654" x="1336675" y="2071688"/>
          <p14:tracePt t="90672" x="1336675" y="1914525"/>
          <p14:tracePt t="90688" x="1393825" y="1765300"/>
          <p14:tracePt t="90705" x="1500188" y="1708150"/>
          <p14:tracePt t="90721" x="1708150" y="1700213"/>
          <p14:tracePt t="90738" x="1971675" y="1751013"/>
          <p14:tracePt t="90754" x="2157413" y="1836738"/>
          <p14:tracePt t="90771" x="2293938" y="1936750"/>
          <p14:tracePt t="90787" x="2343150" y="2057400"/>
          <p14:tracePt t="90804" x="2343150" y="2179638"/>
          <p14:tracePt t="90821" x="2243138" y="2300288"/>
          <p14:tracePt t="90821" x="2171700" y="2351088"/>
          <p14:tracePt t="90838" x="1936750" y="2408238"/>
          <p14:tracePt t="90855" x="1814513" y="2408238"/>
          <p14:tracePt t="90872" x="1757363" y="2408238"/>
          <p14:tracePt t="90888" x="1743075" y="2322513"/>
          <p14:tracePt t="90905" x="1743075" y="2243138"/>
          <p14:tracePt t="90921" x="1814513" y="2143125"/>
          <p14:tracePt t="90938" x="1914525" y="2071688"/>
          <p14:tracePt t="90954" x="2028825" y="2028825"/>
          <p14:tracePt t="90972" x="2122488" y="2028825"/>
          <p14:tracePt t="90988" x="2193925" y="2036763"/>
          <p14:tracePt t="91004" x="2251075" y="2079625"/>
          <p14:tracePt t="91020" x="2279650" y="2114550"/>
          <p14:tracePt t="91038" x="2279650" y="2165350"/>
          <p14:tracePt t="91054" x="2279650" y="2271713"/>
          <p14:tracePt t="91072" x="2222500" y="2336800"/>
          <p14:tracePt t="91088" x="2151063" y="2343150"/>
          <p14:tracePt t="91104" x="2071688" y="2343150"/>
          <p14:tracePt t="91121" x="1985963" y="2343150"/>
          <p14:tracePt t="91138" x="1865313" y="2257425"/>
          <p14:tracePt t="91154" x="1771650" y="2185988"/>
          <p14:tracePt t="91171" x="1722438" y="2151063"/>
          <p14:tracePt t="91187" x="1722438" y="2143125"/>
          <p14:tracePt t="91204" x="1722438" y="2136775"/>
          <p14:tracePt t="91220" x="1722438" y="2122488"/>
          <p14:tracePt t="91237" x="1728788" y="2093913"/>
          <p14:tracePt t="91319" x="1743075" y="2093913"/>
          <p14:tracePt t="91327" x="1751013" y="2093913"/>
          <p14:tracePt t="91358" x="1765300" y="2093913"/>
          <p14:tracePt t="91363" x="1771650" y="2093913"/>
          <p14:tracePt t="91646" x="1751013" y="2093913"/>
          <p14:tracePt t="91654" x="1722438" y="2093913"/>
          <p14:tracePt t="91660" x="1685925" y="2085975"/>
          <p14:tracePt t="91670" x="1550988" y="1993900"/>
          <p14:tracePt t="91687" x="1508125" y="1957388"/>
          <p14:tracePt t="91704" x="1500188" y="1914525"/>
          <p14:tracePt t="91720" x="1500188" y="1871663"/>
          <p14:tracePt t="91737" x="1514475" y="1814513"/>
          <p14:tracePt t="91752" x="1550988" y="1779588"/>
          <p14:tracePt t="91770" x="1608138" y="1728788"/>
          <p14:tracePt t="91786" x="1679575" y="1700213"/>
          <p14:tracePt t="91804" x="1785938" y="1679575"/>
          <p14:tracePt t="91819" x="1908175" y="1679575"/>
          <p14:tracePt t="91837" x="2014538" y="1679575"/>
          <p14:tracePt t="91853" x="2151063" y="1743075"/>
          <p14:tracePt t="91853" x="2193925" y="1779588"/>
          <p14:tracePt t="91871" x="2251075" y="1865313"/>
          <p14:tracePt t="91886" x="2286000" y="2008188"/>
          <p14:tracePt t="91903" x="2286000" y="2200275"/>
          <p14:tracePt t="91920" x="2279650" y="2343150"/>
          <p14:tracePt t="91937" x="2228850" y="2443163"/>
          <p14:tracePt t="91952" x="2179638" y="2471738"/>
          <p14:tracePt t="91970" x="2093913" y="2471738"/>
          <p14:tracePt t="91986" x="1979613" y="2428875"/>
          <p14:tracePt t="92003" x="1871663" y="2351088"/>
          <p14:tracePt t="92019" x="1757363" y="2208213"/>
          <p14:tracePt t="92036" x="1657350" y="2085975"/>
          <p14:tracePt t="92053" x="1600200" y="1985963"/>
          <p14:tracePt t="92053" x="1600200" y="1957388"/>
          <p14:tracePt t="92070" x="1600200" y="1879600"/>
          <p14:tracePt t="92087" x="1622425" y="1822450"/>
          <p14:tracePt t="92103" x="1722438" y="1800225"/>
          <p14:tracePt t="92119" x="1814513" y="1800225"/>
          <p14:tracePt t="92136" x="1871663" y="1814513"/>
          <p14:tracePt t="92153" x="1885950" y="1828800"/>
          <p14:tracePt t="92169" x="1885950" y="1893888"/>
          <p14:tracePt t="92185" x="1885950" y="1971675"/>
          <p14:tracePt t="92202" x="1857375" y="2085975"/>
          <p14:tracePt t="92219" x="1779588" y="2151063"/>
          <p14:tracePt t="92236" x="1685925" y="2171700"/>
          <p14:tracePt t="92253" x="1614488" y="2171700"/>
          <p14:tracePt t="92270" x="1536700" y="2093913"/>
          <p14:tracePt t="92286" x="1522413" y="1943100"/>
          <p14:tracePt t="92303" x="1522413" y="1836738"/>
          <p14:tracePt t="92319" x="1522413" y="1757363"/>
          <p14:tracePt t="92336" x="1565275" y="1700213"/>
          <p14:tracePt t="92352" x="1657350" y="1628775"/>
          <p14:tracePt t="92369" x="1822450" y="1593850"/>
          <p14:tracePt t="92385" x="2043113" y="1593850"/>
          <p14:tracePt t="92402" x="2243138" y="1679575"/>
          <p14:tracePt t="92418" x="2300288" y="1722438"/>
          <p14:tracePt t="92436" x="2300288" y="1765300"/>
          <p14:tracePt t="92453" x="2300288" y="1836738"/>
          <p14:tracePt t="92468" x="2165350" y="1951038"/>
          <p14:tracePt t="92468" x="2057400" y="2000250"/>
          <p14:tracePt t="92487" x="1814513" y="2057400"/>
          <p14:tracePt t="92503" x="1585913" y="2057400"/>
          <p14:tracePt t="92519" x="1493838" y="2043113"/>
          <p14:tracePt t="92536" x="1422400" y="1979613"/>
          <p14:tracePt t="92552" x="1428750" y="1857375"/>
          <p14:tracePt t="92568" x="1514475" y="1736725"/>
          <p14:tracePt t="92585" x="1593850" y="1628775"/>
          <p14:tracePt t="92601" x="1665288" y="1571625"/>
          <p14:tracePt t="92619" x="1736725" y="1557338"/>
          <p14:tracePt t="92635" x="1779588" y="1550988"/>
          <p14:tracePt t="92653" x="1822450" y="1550988"/>
          <p14:tracePt t="92668" x="1836738" y="1571625"/>
          <p14:tracePt t="92686" x="1851025" y="1636713"/>
          <p14:tracePt t="92702" x="1779588" y="1779588"/>
          <p14:tracePt t="92719" x="1685925" y="1871663"/>
          <p14:tracePt t="92734" x="1571625" y="1908175"/>
          <p14:tracePt t="92752" x="1508125" y="1928813"/>
          <p14:tracePt t="92768" x="1471613" y="1928813"/>
          <p14:tracePt t="92785" x="1443038" y="1900238"/>
          <p14:tracePt t="92802" x="1436688" y="1851025"/>
          <p14:tracePt t="92819" x="1436688" y="1808163"/>
          <p14:tracePt t="92835" x="1436688" y="1771650"/>
          <p14:tracePt t="92852" x="1436688" y="1765300"/>
          <p14:tracePt t="92868" x="1436688" y="1757363"/>
          <p14:tracePt t="92974" x="1436688" y="1771650"/>
          <p14:tracePt t="92980" x="1436688" y="1779588"/>
          <p14:tracePt t="92984" x="1436688" y="1793875"/>
          <p14:tracePt t="93001" x="1436688" y="1822450"/>
          <p14:tracePt t="93018" x="1436688" y="1843088"/>
          <p14:tracePt t="93034" x="1443038" y="1871663"/>
          <p14:tracePt t="93051" x="1450975" y="1900238"/>
          <p14:tracePt t="93068" x="1465263" y="1908175"/>
          <p14:tracePt t="93084" x="1485900" y="1928813"/>
          <p14:tracePt t="93101" x="1550988" y="1993900"/>
          <p14:tracePt t="93118" x="1614488" y="2043113"/>
          <p14:tracePt t="93135" x="1665288" y="2108200"/>
          <p14:tracePt t="93152" x="1722438" y="2171700"/>
          <p14:tracePt t="93167" x="1800225" y="2243138"/>
          <p14:tracePt t="93185" x="1871663" y="2308225"/>
          <p14:tracePt t="93201" x="1936750" y="2365375"/>
          <p14:tracePt t="93218" x="2000250" y="2422525"/>
          <p14:tracePt t="93234" x="2043113" y="2465388"/>
          <p14:tracePt t="93251" x="2051050" y="2471738"/>
          <p14:tracePt t="93286" x="2057400" y="2471738"/>
          <p14:tracePt t="93295" x="2065338" y="2471738"/>
          <p14:tracePt t="93303" x="2071688" y="2479675"/>
          <p14:tracePt t="93430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Blocking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467544" y="980728"/>
            <a:ext cx="6444133" cy="2997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for (jj = 0; jj &lt; N; jj = jj + B)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for (kk = 0; kk &lt; N; kk = kk + B)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for (i = 0; i &lt; N; i = i + 1)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  for (j = jj; j &lt; min(jj + B,N); j = j + 1)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  {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    r = 0;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    for (k = kk; k &lt; min(kk + B,N); k = k + 1)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      r = r + y[i][k]*z[k][j];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        x[i][j] = x[i][j] + r;</a:t>
            </a:r>
          </a:p>
          <a:p>
            <a:r>
              <a:rPr lang="en-US" sz="1600" b="1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584" y="3717032"/>
            <a:ext cx="7411070" cy="247604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492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674"/>
    </mc:Choice>
    <mc:Fallback>
      <p:transition spd="slow" advTm="86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81" x="3643313" y="2093913"/>
          <p14:tracePt t="2833" x="3636963" y="2093913"/>
          <p14:tracePt t="2841" x="3629025" y="2093913"/>
          <p14:tracePt t="2882" x="3622675" y="2093913"/>
          <p14:tracePt t="2889" x="3571875" y="2108200"/>
          <p14:tracePt t="2897" x="3479800" y="2128838"/>
          <p14:tracePt t="2908" x="3365500" y="2165350"/>
          <p14:tracePt t="2929" x="3251200" y="2208213"/>
          <p14:tracePt t="2945" x="3200400" y="2236788"/>
          <p14:tracePt t="2961" x="3128963" y="2286000"/>
          <p14:tracePt t="2977" x="2994025" y="2365375"/>
          <p14:tracePt t="2993" x="2857500" y="2479675"/>
          <p14:tracePt t="3009" x="2728913" y="2593975"/>
          <p14:tracePt t="3025" x="2665413" y="2651125"/>
          <p14:tracePt t="3025" x="2651125" y="2671763"/>
          <p14:tracePt t="3042" x="2579688" y="2708275"/>
          <p14:tracePt t="3057" x="2479675" y="2743200"/>
          <p14:tracePt t="3074" x="2357438" y="2751138"/>
          <p14:tracePt t="3090" x="2151063" y="2751138"/>
          <p14:tracePt t="3108" x="1785938" y="2608263"/>
          <p14:tracePt t="3124" x="1293813" y="2286000"/>
          <p14:tracePt t="3141" x="908050" y="2043113"/>
          <p14:tracePt t="3157" x="728663" y="1865313"/>
          <p14:tracePt t="3174" x="657225" y="1757363"/>
          <p14:tracePt t="3191" x="628650" y="1679575"/>
          <p14:tracePt t="3207" x="614363" y="1550988"/>
          <p14:tracePt t="3224" x="585788" y="1422400"/>
          <p14:tracePt t="3240" x="557213" y="1222375"/>
          <p14:tracePt t="3258" x="550863" y="1136650"/>
          <p14:tracePt t="3273" x="550863" y="1079500"/>
          <p14:tracePt t="3291" x="550863" y="1071563"/>
          <p14:tracePt t="3369" x="550863" y="1100138"/>
          <p14:tracePt t="3377" x="600075" y="1165225"/>
          <p14:tracePt t="3385" x="642938" y="1236663"/>
          <p14:tracePt t="3390" x="671513" y="1336675"/>
          <p14:tracePt t="3407" x="736600" y="1457325"/>
          <p14:tracePt t="3424" x="779463" y="1557338"/>
          <p14:tracePt t="3440" x="871538" y="1700213"/>
          <p14:tracePt t="3457" x="950913" y="1808163"/>
          <p14:tracePt t="3473" x="1008063" y="1928813"/>
          <p14:tracePt t="3490" x="1057275" y="2043113"/>
          <p14:tracePt t="3506" x="1114425" y="2165350"/>
          <p14:tracePt t="3524" x="1165225" y="2236788"/>
          <p14:tracePt t="3540" x="1250950" y="2328863"/>
          <p14:tracePt t="3557" x="1300163" y="2386013"/>
          <p14:tracePt t="3574" x="1343025" y="2451100"/>
          <p14:tracePt t="3590" x="1371600" y="2508250"/>
          <p14:tracePt t="3607" x="1385888" y="2571750"/>
          <p14:tracePt t="3624" x="1443038" y="2657475"/>
          <p14:tracePt t="3640" x="1514475" y="2751138"/>
          <p14:tracePt t="3640" x="1543050" y="2779713"/>
          <p14:tracePt t="3658" x="1608138" y="2865438"/>
          <p14:tracePt t="3673" x="1693863" y="2922588"/>
          <p14:tracePt t="3691" x="1771650" y="2971800"/>
          <p14:tracePt t="3706" x="1814513" y="3022600"/>
          <p14:tracePt t="3724" x="1879600" y="3071813"/>
          <p14:tracePt t="3740" x="1914525" y="3122613"/>
          <p14:tracePt t="3757" x="1951038" y="3157538"/>
          <p14:tracePt t="3773" x="1965325" y="3171825"/>
          <p14:tracePt t="3790" x="1965325" y="3179763"/>
          <p14:tracePt t="3807" x="1965325" y="3186113"/>
          <p14:tracePt t="3945" x="1936750" y="3136900"/>
          <p14:tracePt t="3953" x="1879600" y="3022600"/>
          <p14:tracePt t="3961" x="1857375" y="2951163"/>
          <p14:tracePt t="3969" x="1800225" y="2843213"/>
          <p14:tracePt t="3977" x="1736725" y="2657475"/>
          <p14:tracePt t="3989" x="1636713" y="2408238"/>
          <p14:tracePt t="4006" x="1514475" y="2208213"/>
          <p14:tracePt t="4024" x="1408113" y="2014538"/>
          <p14:tracePt t="4039" x="1371600" y="1885950"/>
          <p14:tracePt t="4056" x="1350963" y="1800225"/>
          <p14:tracePt t="4073" x="1328738" y="1743075"/>
          <p14:tracePt t="4090" x="1328738" y="1736725"/>
          <p14:tracePt t="4106" x="1328738" y="1728788"/>
          <p14:tracePt t="4162" x="1328738" y="1722438"/>
          <p14:tracePt t="4169" x="1322388" y="1679575"/>
          <p14:tracePt t="4177" x="1300163" y="1628775"/>
          <p14:tracePt t="4189" x="1285875" y="1550988"/>
          <p14:tracePt t="4205" x="1243013" y="1479550"/>
          <p14:tracePt t="4223" x="1214438" y="1422400"/>
          <p14:tracePt t="4239" x="1185863" y="1385888"/>
          <p14:tracePt t="4256" x="1171575" y="1343025"/>
          <p14:tracePt t="4272" x="1136650" y="1293813"/>
          <p14:tracePt t="4290" x="1122363" y="1257300"/>
          <p14:tracePt t="4401" x="1128713" y="1257300"/>
          <p14:tracePt t="4417" x="1136650" y="1271588"/>
          <p14:tracePt t="4433" x="1136650" y="1300163"/>
          <p14:tracePt t="4442" x="1136650" y="1314450"/>
          <p14:tracePt t="4444" x="1136650" y="1357313"/>
          <p14:tracePt t="4455" x="1136650" y="1428750"/>
          <p14:tracePt t="4472" x="1136650" y="1493838"/>
          <p14:tracePt t="4489" x="1136650" y="1500188"/>
          <p14:tracePt t="4506" x="1136650" y="1514475"/>
          <p14:tracePt t="4665" x="1136650" y="1500188"/>
          <p14:tracePt t="4697" x="1143000" y="1479550"/>
          <p14:tracePt t="4762" x="1150938" y="1479550"/>
          <p14:tracePt t="4770" x="1150938" y="1485900"/>
          <p14:tracePt t="4777" x="1150938" y="1536700"/>
          <p14:tracePt t="4789" x="1150938" y="1585913"/>
          <p14:tracePt t="4806" x="1150938" y="1651000"/>
          <p14:tracePt t="4822" x="1150938" y="1700213"/>
          <p14:tracePt t="4839" x="1150938" y="1714500"/>
          <p14:tracePt t="4979" x="1157288" y="1722438"/>
          <p14:tracePt t="5011" x="1165225" y="1722438"/>
          <p14:tracePt t="5019" x="1193800" y="1722438"/>
          <p14:tracePt t="5027" x="1208088" y="1708150"/>
          <p14:tracePt t="5040" x="1214438" y="1700213"/>
          <p14:tracePt t="5122" x="1214438" y="1722438"/>
          <p14:tracePt t="5130" x="1214438" y="1743075"/>
          <p14:tracePt t="5138" x="1214438" y="1765300"/>
          <p14:tracePt t="5140" x="1214438" y="1865313"/>
          <p14:tracePt t="5155" x="1265238" y="2014538"/>
          <p14:tracePt t="5172" x="1350963" y="2122488"/>
          <p14:tracePt t="5188" x="1428750" y="2200275"/>
          <p14:tracePt t="5206" x="1465263" y="2208213"/>
          <p14:tracePt t="5223" x="1471613" y="2208213"/>
          <p14:tracePt t="5258" x="1479550" y="2208213"/>
          <p14:tracePt t="5272" x="1479550" y="2165350"/>
          <p14:tracePt t="5273" x="1485900" y="2114550"/>
          <p14:tracePt t="5288" x="1485900" y="2100263"/>
          <p14:tracePt t="5418" x="1485900" y="2122488"/>
          <p14:tracePt t="5426" x="1485900" y="2157413"/>
          <p14:tracePt t="5434" x="1485900" y="2208213"/>
          <p14:tracePt t="5438" x="1485900" y="2286000"/>
          <p14:tracePt t="5455" x="1479550" y="2428875"/>
          <p14:tracePt t="5472" x="1479550" y="2571750"/>
          <p14:tracePt t="5488" x="1479550" y="2708275"/>
          <p14:tracePt t="5505" x="1479550" y="2828925"/>
          <p14:tracePt t="5521" x="1479550" y="2979738"/>
          <p14:tracePt t="5538" x="1479550" y="3000375"/>
          <p14:tracePt t="5554" x="1479550" y="3028950"/>
          <p14:tracePt t="5572" x="1493838" y="3036888"/>
          <p14:tracePt t="5642" x="1508125" y="3036888"/>
          <p14:tracePt t="5706" x="1514475" y="3036888"/>
          <p14:tracePt t="5714" x="1528763" y="3036888"/>
          <p14:tracePt t="5723" x="1543050" y="3036888"/>
          <p14:tracePt t="5730" x="1579563" y="3036888"/>
          <p14:tracePt t="5730" x="1622425" y="3036888"/>
          <p14:tracePt t="5738" x="1700213" y="3036888"/>
          <p14:tracePt t="5755" x="1785938" y="3036888"/>
          <p14:tracePt t="5772" x="1828800" y="3036888"/>
          <p14:tracePt t="5788" x="1865313" y="3036888"/>
          <p14:tracePt t="5805" x="1900238" y="3036888"/>
          <p14:tracePt t="5821" x="1922463" y="3036888"/>
          <p14:tracePt t="5838" x="1928813" y="3043238"/>
          <p14:tracePt t="5890" x="1928813" y="3057525"/>
          <p14:tracePt t="5897" x="1928813" y="3065463"/>
          <p14:tracePt t="5914" x="1928813" y="3079750"/>
          <p14:tracePt t="5922" x="1922463" y="3079750"/>
          <p14:tracePt t="5962" x="1908175" y="3079750"/>
          <p14:tracePt t="5970" x="1865313" y="3057525"/>
          <p14:tracePt t="5979" x="1836738" y="3028950"/>
          <p14:tracePt t="5986" x="1793875" y="2965450"/>
          <p14:tracePt t="5994" x="1636713" y="2808288"/>
          <p14:tracePt t="6005" x="1493838" y="2679700"/>
          <p14:tracePt t="6021" x="1365250" y="2536825"/>
          <p14:tracePt t="6038" x="1279525" y="2393950"/>
          <p14:tracePt t="6054" x="1200150" y="2228850"/>
          <p14:tracePt t="6072" x="1128713" y="2093913"/>
          <p14:tracePt t="6087" x="1065213" y="1943100"/>
          <p14:tracePt t="6105" x="1028700" y="1857375"/>
          <p14:tracePt t="6121" x="1014413" y="1779588"/>
          <p14:tracePt t="6121" x="979488" y="1714500"/>
          <p14:tracePt t="6139" x="965200" y="1685925"/>
          <p14:tracePt t="6154" x="914400" y="1579563"/>
          <p14:tracePt t="6171" x="857250" y="1493838"/>
          <p14:tracePt t="6187" x="828675" y="1436688"/>
          <p14:tracePt t="6204" x="822325" y="1400175"/>
          <p14:tracePt t="6220" x="808038" y="1357313"/>
          <p14:tracePt t="6238" x="808038" y="1322388"/>
          <p14:tracePt t="6254" x="785813" y="1279525"/>
          <p14:tracePt t="6272" x="785813" y="1271588"/>
          <p14:tracePt t="6287" x="785813" y="1250950"/>
          <p14:tracePt t="6303" x="779463" y="1228725"/>
          <p14:tracePt t="6346" x="779463" y="1200150"/>
          <p14:tracePt t="6442" x="779463" y="1214438"/>
          <p14:tracePt t="6450" x="779463" y="1250950"/>
          <p14:tracePt t="6450" x="779463" y="1285875"/>
          <p14:tracePt t="6459" x="779463" y="1343025"/>
          <p14:tracePt t="6471" x="779463" y="1428750"/>
          <p14:tracePt t="6486" x="779463" y="1508125"/>
          <p14:tracePt t="6504" x="779463" y="1600200"/>
          <p14:tracePt t="6520" x="800100" y="1665288"/>
          <p14:tracePt t="6538" x="808038" y="1736725"/>
          <p14:tracePt t="6553" x="836613" y="1814513"/>
          <p14:tracePt t="6571" x="879475" y="1865313"/>
          <p14:tracePt t="6587" x="893763" y="1908175"/>
          <p14:tracePt t="6604" x="908050" y="1951038"/>
          <p14:tracePt t="6620" x="942975" y="2022475"/>
          <p14:tracePt t="6637" x="1008063" y="2093913"/>
          <p14:tracePt t="6654" x="1085850" y="2200275"/>
          <p14:tracePt t="6669" x="1150938" y="2265363"/>
          <p14:tracePt t="6687" x="1222375" y="2328863"/>
          <p14:tracePt t="6703" x="1314450" y="2393950"/>
          <p14:tracePt t="6719" x="1371600" y="2443163"/>
          <p14:tracePt t="6737" x="1450975" y="2522538"/>
          <p14:tracePt t="6753" x="1550988" y="2600325"/>
          <p14:tracePt t="6770" x="1600200" y="2628900"/>
          <p14:tracePt t="6787" x="1614488" y="2643188"/>
          <p14:tracePt t="6803" x="1628775" y="2679700"/>
          <p14:tracePt t="6820" x="1643063" y="2693988"/>
          <p14:tracePt t="6837" x="1643063" y="2700338"/>
          <p14:tracePt t="6853" x="1657350" y="2722563"/>
          <p14:tracePt t="6923" x="1665288" y="2728913"/>
          <p14:tracePt t="6931" x="1671638" y="2736850"/>
          <p14:tracePt t="6938" x="1685925" y="2757488"/>
          <p14:tracePt t="6946" x="1693863" y="2771775"/>
          <p14:tracePt t="6953" x="1736725" y="2828925"/>
          <p14:tracePt t="6969" x="1793875" y="2922588"/>
          <p14:tracePt t="6987" x="1800225" y="2943225"/>
          <p14:tracePt t="7002" x="1808163" y="2965450"/>
          <p14:tracePt t="7019" x="1828800" y="3000375"/>
          <p14:tracePt t="7036" x="1836738" y="3028950"/>
          <p14:tracePt t="7106" x="1843088" y="3036888"/>
          <p14:tracePt t="7116" x="1857375" y="3036888"/>
          <p14:tracePt t="7138" x="1871663" y="3036888"/>
          <p14:tracePt t="7155" x="1879600" y="3036888"/>
          <p14:tracePt t="7155" x="1893888" y="3036888"/>
          <p14:tracePt t="7170" x="1957388" y="3036888"/>
          <p14:tracePt t="7187" x="2022475" y="3036888"/>
          <p14:tracePt t="7202" x="2100263" y="3036888"/>
          <p14:tracePt t="7220" x="2200275" y="3036888"/>
          <p14:tracePt t="7236" x="2308225" y="3036888"/>
          <p14:tracePt t="7253" x="2414588" y="3036888"/>
          <p14:tracePt t="7269" x="2471738" y="3036888"/>
          <p14:tracePt t="7286" x="2557463" y="3036888"/>
          <p14:tracePt t="7302" x="2686050" y="3043238"/>
          <p14:tracePt t="7320" x="2843213" y="3071813"/>
          <p14:tracePt t="7335" x="2951163" y="3071813"/>
          <p14:tracePt t="7353" x="3014663" y="3071813"/>
          <p14:tracePt t="7369" x="3086100" y="3071813"/>
          <p14:tracePt t="7386" x="3214688" y="3071813"/>
          <p14:tracePt t="7403" x="3322638" y="3071813"/>
          <p14:tracePt t="7419" x="3500438" y="3136900"/>
          <p14:tracePt t="7435" x="3714750" y="3194050"/>
          <p14:tracePt t="7452" x="3879850" y="3243263"/>
          <p14:tracePt t="7469" x="4008438" y="3265488"/>
          <p14:tracePt t="7486" x="4079875" y="3308350"/>
          <p14:tracePt t="7502" x="4094163" y="3314700"/>
          <p14:tracePt t="7519" x="4137025" y="3336925"/>
          <p14:tracePt t="7535" x="4179888" y="3386138"/>
          <p14:tracePt t="7552" x="4265613" y="3451225"/>
          <p14:tracePt t="7568" x="4357688" y="3514725"/>
          <p14:tracePt t="7585" x="4494213" y="3643313"/>
          <p14:tracePt t="7603" x="4622800" y="3736975"/>
          <p14:tracePt t="7619" x="4722813" y="3808413"/>
          <p14:tracePt t="7636" x="4829175" y="3865563"/>
          <p14:tracePt t="7652" x="4886325" y="3908425"/>
          <p14:tracePt t="7668" x="4972050" y="3951288"/>
          <p14:tracePt t="7685" x="5022850" y="3971925"/>
          <p14:tracePt t="7701" x="5072063" y="4014788"/>
          <p14:tracePt t="7720" x="5108575" y="4043363"/>
          <p14:tracePt t="7735" x="5114925" y="4051300"/>
          <p14:tracePt t="7752" x="5122863" y="4065588"/>
          <p14:tracePt t="7768" x="5137150" y="4094163"/>
          <p14:tracePt t="7785" x="5165725" y="4129088"/>
          <p14:tracePt t="7802" x="5172075" y="4179888"/>
          <p14:tracePt t="7819" x="5172075" y="4243388"/>
          <p14:tracePt t="7835" x="5172075" y="4286250"/>
          <p14:tracePt t="7852" x="5172075" y="4308475"/>
          <p14:tracePt t="7868" x="5172075" y="4343400"/>
          <p14:tracePt t="7885" x="5151438" y="4386263"/>
          <p14:tracePt t="7902" x="5094288" y="4437063"/>
          <p14:tracePt t="7919" x="5029200" y="4471988"/>
          <p14:tracePt t="7935" x="4972050" y="4500563"/>
          <p14:tracePt t="7952" x="4886325" y="4557713"/>
          <p14:tracePt t="7968" x="4772025" y="4600575"/>
          <p14:tracePt t="7985" x="4686300" y="4637088"/>
          <p14:tracePt t="8001" x="4672013" y="4643438"/>
          <p14:tracePt t="8018" x="4657725" y="4643438"/>
          <p14:tracePt t="8035" x="4629150" y="4657725"/>
          <p14:tracePt t="8052" x="4608513" y="4694238"/>
          <p14:tracePt t="8067" x="4586288" y="4708525"/>
          <p14:tracePt t="8085" x="4579938" y="4729163"/>
          <p14:tracePt t="8258" x="4572000" y="4737100"/>
          <p14:tracePt t="8266" x="4557713" y="4743450"/>
          <p14:tracePt t="8266" x="4551363" y="4751388"/>
          <p14:tracePt t="8274" x="4543425" y="4757738"/>
          <p14:tracePt t="8284" x="4514850" y="4772025"/>
          <p14:tracePt t="8338" x="4508500" y="4772025"/>
          <p14:tracePt t="8346" x="4486275" y="4779963"/>
          <p14:tracePt t="8362" x="4479925" y="4779963"/>
          <p14:tracePt t="8370" x="4471988" y="4779963"/>
          <p14:tracePt t="8376" x="4443413" y="4772025"/>
          <p14:tracePt t="8384" x="4437063" y="4665663"/>
          <p14:tracePt t="8400" x="4437063" y="4586288"/>
          <p14:tracePt t="8400" x="4457700" y="4543425"/>
          <p14:tracePt t="8419" x="4529138" y="4451350"/>
          <p14:tracePt t="8434" x="4572000" y="4394200"/>
          <p14:tracePt t="8451" x="4594225" y="4379913"/>
          <p14:tracePt t="8522" x="4600575" y="4371975"/>
          <p14:tracePt t="8531" x="4608513" y="4371975"/>
          <p14:tracePt t="8531" x="4637088" y="4371975"/>
          <p14:tracePt t="8539" x="4643438" y="4371975"/>
          <p14:tracePt t="8551" x="4665663" y="4371975"/>
          <p14:tracePt t="8568" x="4679950" y="4371975"/>
          <p14:tracePt t="8585" x="4679950" y="4394200"/>
          <p14:tracePt t="8600" x="4679950" y="4437063"/>
          <p14:tracePt t="8618" x="4657725" y="4494213"/>
          <p14:tracePt t="8633" x="4594225" y="4600575"/>
          <p14:tracePt t="8651" x="4543425" y="4672013"/>
          <p14:tracePt t="8667" x="4494213" y="4722813"/>
          <p14:tracePt t="8683" x="4465638" y="4751388"/>
          <p14:tracePt t="8701" x="4422775" y="4779963"/>
          <p14:tracePt t="8717" x="4379913" y="4786313"/>
          <p14:tracePt t="8733" x="4351338" y="4794250"/>
          <p14:tracePt t="8750" x="4243388" y="4794250"/>
          <p14:tracePt t="8767" x="4108450" y="4794250"/>
          <p14:tracePt t="8784" x="4000500" y="4779963"/>
          <p14:tracePt t="8800" x="3937000" y="4751388"/>
          <p14:tracePt t="8817" x="3879850" y="4722813"/>
          <p14:tracePt t="8833" x="3851275" y="4714875"/>
          <p14:tracePt t="8851" x="3836988" y="4714875"/>
          <p14:tracePt t="8866" x="3829050" y="4714875"/>
          <p14:tracePt t="8883" x="3822700" y="4714875"/>
          <p14:tracePt t="8900" x="3800475" y="4679950"/>
          <p14:tracePt t="8917" x="3800475" y="4572000"/>
          <p14:tracePt t="8933" x="3800475" y="4451350"/>
          <p14:tracePt t="8950" x="3751263" y="4271963"/>
          <p14:tracePt t="8967" x="3708400" y="4137025"/>
          <p14:tracePt t="8983" x="3657600" y="4022725"/>
          <p14:tracePt t="9000" x="3657600" y="3994150"/>
          <p14:tracePt t="9016" x="3657600" y="3957638"/>
          <p14:tracePt t="9016" x="3657600" y="3943350"/>
          <p14:tracePt t="9035" x="3671888" y="3894138"/>
          <p14:tracePt t="9051" x="3708400" y="3865563"/>
          <p14:tracePt t="9067" x="3736975" y="3843338"/>
          <p14:tracePt t="9083" x="3808413" y="3814763"/>
          <p14:tracePt t="9101" x="3886200" y="3794125"/>
          <p14:tracePt t="9116" x="4000500" y="3757613"/>
          <p14:tracePt t="9133" x="4065588" y="3757613"/>
          <p14:tracePt t="9149" x="4143375" y="3765550"/>
          <p14:tracePt t="9167" x="4222750" y="3779838"/>
          <p14:tracePt t="9182" x="4308475" y="3814763"/>
          <p14:tracePt t="9200" x="4351338" y="3843338"/>
          <p14:tracePt t="9216" x="4422775" y="3879850"/>
          <p14:tracePt t="9234" x="4486275" y="3922713"/>
          <p14:tracePt t="9249" x="4557713" y="3979863"/>
          <p14:tracePt t="9267" x="4594225" y="4000500"/>
          <p14:tracePt t="9282" x="4608513" y="4014788"/>
          <p14:tracePt t="9300" x="4651375" y="4071938"/>
          <p14:tracePt t="9316" x="4686300" y="4122738"/>
          <p14:tracePt t="9334" x="4729163" y="4186238"/>
          <p14:tracePt t="9349" x="4737100" y="4237038"/>
          <p14:tracePt t="9366" x="4772025" y="4329113"/>
          <p14:tracePt t="9382" x="4786313" y="4400550"/>
          <p14:tracePt t="9399" x="4800600" y="4457700"/>
          <p14:tracePt t="9416" x="4829175" y="4537075"/>
          <p14:tracePt t="9433" x="4829175" y="4600575"/>
          <p14:tracePt t="9449" x="4829175" y="4729163"/>
          <p14:tracePt t="9466" x="4808538" y="4800600"/>
          <p14:tracePt t="9482" x="4743450" y="4872038"/>
          <p14:tracePt t="9500" x="4643438" y="4951413"/>
          <p14:tracePt t="9515" x="4572000" y="4972050"/>
          <p14:tracePt t="9533" x="4479925" y="5008563"/>
          <p14:tracePt t="9549" x="4371975" y="5008563"/>
          <p14:tracePt t="9566" x="4251325" y="5008563"/>
          <p14:tracePt t="9583" x="4179888" y="5008563"/>
          <p14:tracePt t="9600" x="4137025" y="4986338"/>
          <p14:tracePt t="9615" x="4114800" y="4886325"/>
          <p14:tracePt t="9633" x="4079875" y="4743450"/>
          <p14:tracePt t="9649" x="4051300" y="4479925"/>
          <p14:tracePt t="9666" x="4014788" y="4337050"/>
          <p14:tracePt t="9682" x="4000500" y="4222750"/>
          <p14:tracePt t="9700" x="4000500" y="4171950"/>
          <p14:tracePt t="9716" x="4000500" y="4137025"/>
          <p14:tracePt t="9733" x="4000500" y="4114800"/>
          <p14:tracePt t="9748" x="4029075" y="4108450"/>
          <p14:tracePt t="9766" x="4108450" y="4108450"/>
          <p14:tracePt t="9781" x="4171950" y="4108450"/>
          <p14:tracePt t="9799" x="4251325" y="4129088"/>
          <p14:tracePt t="9815" x="4422775" y="4194175"/>
          <p14:tracePt t="9833" x="4686300" y="4257675"/>
          <p14:tracePt t="9849" x="5029200" y="4314825"/>
          <p14:tracePt t="9849" x="5272088" y="4351338"/>
          <p14:tracePt t="9867" x="5672138" y="4414838"/>
          <p14:tracePt t="9883" x="6186488" y="4479925"/>
          <p14:tracePt t="9899" x="6643688" y="4543425"/>
          <p14:tracePt t="9915" x="6923088" y="4572000"/>
          <p14:tracePt t="9933" x="7129463" y="4614863"/>
          <p14:tracePt t="9949" x="7294563" y="4643438"/>
          <p14:tracePt t="9966" x="7358063" y="4643438"/>
          <p14:tracePt t="9981" x="7415213" y="4643438"/>
          <p14:tracePt t="9999" x="7451725" y="4657725"/>
          <p14:tracePt t="10015" x="7500938" y="4657725"/>
          <p14:tracePt t="10032" x="7523163" y="4657725"/>
          <p14:tracePt t="10049" x="7537450" y="4657725"/>
          <p14:tracePt t="10115" x="7551738" y="4665663"/>
          <p14:tracePt t="10115" x="7551738" y="4714875"/>
          <p14:tracePt t="10130" x="7551738" y="4751388"/>
          <p14:tracePt t="10138" x="7551738" y="4765675"/>
          <p14:tracePt t="10149" x="7551738" y="4794250"/>
          <p14:tracePt t="10154" x="7523163" y="4851400"/>
          <p14:tracePt t="10164" x="7500938" y="4886325"/>
          <p14:tracePt t="10181" x="7472363" y="4908550"/>
          <p14:tracePt t="10199" x="7451725" y="4937125"/>
          <p14:tracePt t="10214" x="7423150" y="4951413"/>
          <p14:tracePt t="10232" x="7372350" y="4986338"/>
          <p14:tracePt t="10248" x="7300913" y="5051425"/>
          <p14:tracePt t="10265" x="7251700" y="5086350"/>
          <p14:tracePt t="10281" x="7186613" y="5114925"/>
          <p14:tracePt t="10299" x="7151688" y="5114925"/>
          <p14:tracePt t="10315" x="7108825" y="5114925"/>
          <p14:tracePt t="10332" x="7043738" y="5114925"/>
          <p14:tracePt t="10348" x="6965950" y="5114925"/>
          <p14:tracePt t="10364" x="6886575" y="5114925"/>
          <p14:tracePt t="10381" x="6837363" y="5114925"/>
          <p14:tracePt t="10398" x="6765925" y="5100638"/>
          <p14:tracePt t="10414" x="6686550" y="5094288"/>
          <p14:tracePt t="10431" x="6657975" y="5094288"/>
          <p14:tracePt t="10447" x="6608763" y="5072063"/>
          <p14:tracePt t="10464" x="6565900" y="5065713"/>
          <p14:tracePt t="10481" x="6515100" y="5022850"/>
          <p14:tracePt t="10498" x="6486525" y="5000625"/>
          <p14:tracePt t="10515" x="6451600" y="4965700"/>
          <p14:tracePt t="10531" x="6415088" y="4900613"/>
          <p14:tracePt t="10548" x="6394450" y="4843463"/>
          <p14:tracePt t="10565" x="6372225" y="4779963"/>
          <p14:tracePt t="10581" x="6372225" y="4686300"/>
          <p14:tracePt t="10598" x="6372225" y="4565650"/>
          <p14:tracePt t="10614" x="6400800" y="4451350"/>
          <p14:tracePt t="10630" x="6451600" y="4337050"/>
          <p14:tracePt t="10647" x="6480175" y="4237038"/>
          <p14:tracePt t="10664" x="6500813" y="4194175"/>
          <p14:tracePt t="10681" x="6551613" y="4137025"/>
          <p14:tracePt t="10681" x="6586538" y="4122738"/>
          <p14:tracePt t="10698" x="6715125" y="4086225"/>
          <p14:tracePt t="10714" x="6858000" y="4086225"/>
          <p14:tracePt t="10731" x="6986588" y="4094163"/>
          <p14:tracePt t="10747" x="7072313" y="4143375"/>
          <p14:tracePt t="10765" x="7123113" y="4214813"/>
          <p14:tracePt t="10781" x="7165975" y="4322763"/>
          <p14:tracePt t="10798" x="7165975" y="4443413"/>
          <p14:tracePt t="10814" x="7165975" y="4579938"/>
          <p14:tracePt t="10830" x="7080250" y="4694238"/>
          <p14:tracePt t="10847" x="6915150" y="4743450"/>
          <p14:tracePt t="10863" x="6623050" y="4743450"/>
          <p14:tracePt t="10880" x="6315075" y="4708525"/>
          <p14:tracePt t="10898" x="5337175" y="4343400"/>
          <p14:tracePt t="10915" x="4371975" y="3943350"/>
          <p14:tracePt t="10931" x="3365500" y="3665538"/>
          <p14:tracePt t="10948" x="2128838" y="3414713"/>
          <p14:tracePt t="10964" x="1079500" y="3251200"/>
          <p14:tracePt t="10981" x="808038" y="3208338"/>
          <p14:tracePt t="10997" x="765175" y="3208338"/>
          <p14:tracePt t="11074" x="757238" y="3200400"/>
          <p14:tracePt t="11157" x="742950" y="3214688"/>
          <p14:tracePt t="11186" x="708025" y="3257550"/>
          <p14:tracePt t="11197" x="693738" y="3286125"/>
          <p14:tracePt t="11202" x="650875" y="3351213"/>
          <p14:tracePt t="11214" x="628650" y="3494088"/>
          <p14:tracePt t="11230" x="628650" y="3636963"/>
          <p14:tracePt t="11247" x="628650" y="3729038"/>
          <p14:tracePt t="11263" x="628650" y="3843338"/>
          <p14:tracePt t="11280" x="628650" y="3937000"/>
          <p14:tracePt t="11296" x="628650" y="4000500"/>
          <p14:tracePt t="11313" x="665163" y="4137025"/>
          <p14:tracePt t="11330" x="685800" y="4222750"/>
          <p14:tracePt t="11347" x="728663" y="4322763"/>
          <p14:tracePt t="11363" x="785813" y="4429125"/>
          <p14:tracePt t="11380" x="857250" y="4514850"/>
          <p14:tracePt t="11396" x="950913" y="4608513"/>
          <p14:tracePt t="11413" x="1028700" y="4714875"/>
          <p14:tracePt t="11429" x="1071563" y="4765675"/>
          <p14:tracePt t="11447" x="1100138" y="4794250"/>
          <p14:tracePt t="11463" x="1136650" y="4808538"/>
          <p14:tracePt t="11480" x="1193800" y="4851400"/>
          <p14:tracePt t="11496" x="1308100" y="4894263"/>
          <p14:tracePt t="11514" x="1457325" y="4957763"/>
          <p14:tracePt t="11530" x="1665288" y="5043488"/>
          <p14:tracePt t="11547" x="1722438" y="5051425"/>
          <p14:tracePt t="11563" x="1800225" y="5072063"/>
          <p14:tracePt t="11580" x="1865313" y="5072063"/>
          <p14:tracePt t="11597" x="1922463" y="5072063"/>
          <p14:tracePt t="11613" x="2043113" y="5072063"/>
          <p14:tracePt t="11629" x="2200275" y="5072063"/>
          <p14:tracePt t="11645" x="2357438" y="5086350"/>
          <p14:tracePt t="11662" x="2479675" y="5100638"/>
          <p14:tracePt t="11679" x="2514600" y="5100638"/>
          <p14:tracePt t="11695" x="2528888" y="5086350"/>
          <p14:tracePt t="11711" x="2543175" y="4965700"/>
          <p14:tracePt t="11728" x="2543175" y="4657725"/>
          <p14:tracePt t="11746" x="2508250" y="4443413"/>
          <p14:tracePt t="11762" x="2371725" y="4194175"/>
          <p14:tracePt t="11779" x="2208213" y="4000500"/>
          <p14:tracePt t="11795" x="2079625" y="3900488"/>
          <p14:tracePt t="11812" x="2051050" y="3894138"/>
          <p14:tracePt t="11828" x="2022475" y="3886200"/>
          <p14:tracePt t="11846" x="1993900" y="3886200"/>
          <p14:tracePt t="11861" x="1936750" y="3886200"/>
          <p14:tracePt t="11878" x="1757363" y="3886200"/>
          <p14:tracePt t="11894" x="1622425" y="3886200"/>
          <p14:tracePt t="11912" x="1514475" y="3886200"/>
          <p14:tracePt t="11928" x="1443038" y="3943350"/>
          <p14:tracePt t="11945" x="1443038" y="4022725"/>
          <p14:tracePt t="11961" x="1443038" y="4129088"/>
          <p14:tracePt t="11978" x="1408113" y="4294188"/>
          <p14:tracePt t="11994" x="1393825" y="4365625"/>
          <p14:tracePt t="12011" x="1365250" y="4457700"/>
          <p14:tracePt t="12028" x="1365250" y="4514850"/>
          <p14:tracePt t="12045" x="1379538" y="4594225"/>
          <p14:tracePt t="12061" x="1408113" y="4651375"/>
          <p14:tracePt t="12078" x="1428750" y="4686300"/>
          <p14:tracePt t="12094" x="1493838" y="4737100"/>
          <p14:tracePt t="12112" x="1571625" y="4765675"/>
          <p14:tracePt t="12127" x="1685925" y="4786313"/>
          <p14:tracePt t="12127" x="1736725" y="4786313"/>
          <p14:tracePt t="12146" x="1865313" y="4772025"/>
          <p14:tracePt t="12162" x="1908175" y="4686300"/>
          <p14:tracePt t="12178" x="1914525" y="4629150"/>
          <p14:tracePt t="12194" x="1914525" y="4572000"/>
          <p14:tracePt t="12211" x="1914525" y="4529138"/>
          <p14:tracePt t="12227" x="1893888" y="4508500"/>
          <p14:tracePt t="12244" x="1879600" y="4500563"/>
          <p14:tracePt t="12297" x="1871663" y="4500563"/>
          <p14:tracePt t="12825" x="1871663" y="4494213"/>
          <p14:tracePt t="12833" x="1871663" y="4471988"/>
          <p14:tracePt t="12841" x="1885950" y="4465638"/>
          <p14:tracePt t="12850" x="1943100" y="4465638"/>
          <p14:tracePt t="12861" x="1985963" y="4486275"/>
          <p14:tracePt t="12877" x="2022475" y="4508500"/>
          <p14:tracePt t="12894" x="2043113" y="4508500"/>
          <p14:tracePt t="12910" x="2079625" y="4508500"/>
          <p14:tracePt t="12927" x="2100263" y="4508500"/>
          <p14:tracePt t="12943" x="2108200" y="4508500"/>
          <p14:tracePt t="12977" x="2122488" y="4500563"/>
          <p14:tracePt t="12977" x="2128838" y="4494213"/>
          <p14:tracePt t="12993" x="2157413" y="4471988"/>
          <p14:tracePt t="13009" x="2165350" y="4465638"/>
          <p14:tracePt t="13026" x="2171700" y="4457700"/>
          <p14:tracePt t="13066" x="2171700" y="4443413"/>
          <p14:tracePt t="13074" x="2171700" y="4429125"/>
          <p14:tracePt t="13081" x="2171700" y="4394200"/>
          <p14:tracePt t="13094" x="2171700" y="4351338"/>
          <p14:tracePt t="13110" x="2151063" y="4322763"/>
          <p14:tracePt t="13127" x="2114550" y="4294188"/>
          <p14:tracePt t="13143" x="2093913" y="4286250"/>
          <p14:tracePt t="13160" x="2057400" y="4279900"/>
          <p14:tracePt t="13176" x="2036763" y="4265613"/>
          <p14:tracePt t="13194" x="2014538" y="4265613"/>
          <p14:tracePt t="13209" x="1993900" y="4257675"/>
          <p14:tracePt t="13227" x="1951038" y="4257675"/>
          <p14:tracePt t="13243" x="1879600" y="4243388"/>
          <p14:tracePt t="13260" x="1808163" y="4237038"/>
          <p14:tracePt t="13276" x="1751013" y="4237038"/>
          <p14:tracePt t="13293" x="1714500" y="4237038"/>
          <p14:tracePt t="13310" x="1685925" y="4237038"/>
          <p14:tracePt t="13326" x="1657350" y="4237038"/>
          <p14:tracePt t="13343" x="1585913" y="4237038"/>
          <p14:tracePt t="13360" x="1493838" y="4237038"/>
          <p14:tracePt t="13376" x="1400175" y="4237038"/>
          <p14:tracePt t="13393" x="1357313" y="4237038"/>
          <p14:tracePt t="13409" x="1300163" y="4237038"/>
          <p14:tracePt t="13426" x="1285875" y="4237038"/>
          <p14:tracePt t="13443" x="1250950" y="4257675"/>
          <p14:tracePt t="13460" x="1236663" y="4265613"/>
          <p14:tracePt t="13505" x="1222375" y="4279900"/>
          <p14:tracePt t="13513" x="1214438" y="4286250"/>
          <p14:tracePt t="13521" x="1208088" y="4300538"/>
          <p14:tracePt t="13526" x="1171575" y="4337050"/>
          <p14:tracePt t="13542" x="1150938" y="4379913"/>
          <p14:tracePt t="13559" x="1114425" y="4443413"/>
          <p14:tracePt t="13575" x="1085850" y="4471988"/>
          <p14:tracePt t="13575" x="1079500" y="4479925"/>
          <p14:tracePt t="13594" x="1065213" y="4514850"/>
          <p14:tracePt t="13609" x="1050925" y="4529138"/>
          <p14:tracePt t="13626" x="1042988" y="4543425"/>
          <p14:tracePt t="13642" x="1042988" y="4565650"/>
          <p14:tracePt t="13659" x="1042988" y="4594225"/>
          <p14:tracePt t="13675" x="1042988" y="4629150"/>
          <p14:tracePt t="13693" x="1042988" y="4637088"/>
          <p14:tracePt t="13745" x="1042988" y="4643438"/>
          <p14:tracePt t="13753" x="1050925" y="4651375"/>
          <p14:tracePt t="13761" x="1057275" y="4657725"/>
          <p14:tracePt t="13769" x="1065213" y="4672013"/>
          <p14:tracePt t="13777" x="1093788" y="4722813"/>
          <p14:tracePt t="13792" x="1122363" y="4765675"/>
          <p14:tracePt t="13808" x="1171575" y="4822825"/>
          <p14:tracePt t="13826" x="1193800" y="4829175"/>
          <p14:tracePt t="13843" x="1208088" y="4829175"/>
          <p14:tracePt t="13859" x="1222375" y="4829175"/>
          <p14:tracePt t="13875" x="1257300" y="4837113"/>
          <p14:tracePt t="13892" x="1265238" y="4837113"/>
          <p14:tracePt t="13908" x="1308100" y="4857750"/>
          <p14:tracePt t="13926" x="1350963" y="4857750"/>
          <p14:tracePt t="13941" x="1443038" y="4865688"/>
          <p14:tracePt t="13959" x="1536700" y="4879975"/>
          <p14:tracePt t="13975" x="1614488" y="4886325"/>
          <p14:tracePt t="13992" x="1693863" y="4914900"/>
          <p14:tracePt t="14008" x="1757363" y="4929188"/>
          <p14:tracePt t="14026" x="1793875" y="4929188"/>
          <p14:tracePt t="14042" x="1814513" y="4929188"/>
          <p14:tracePt t="14058" x="1851025" y="4929188"/>
          <p14:tracePt t="14075" x="1900238" y="4929188"/>
          <p14:tracePt t="14093" x="1951038" y="4929188"/>
          <p14:tracePt t="14108" x="2008188" y="4929188"/>
          <p14:tracePt t="14125" x="2043113" y="4929188"/>
          <p14:tracePt t="14141" x="2071688" y="4929188"/>
          <p14:tracePt t="14159" x="2128838" y="4908550"/>
          <p14:tracePt t="14175" x="2165350" y="4900613"/>
          <p14:tracePt t="14192" x="2200275" y="4872038"/>
          <p14:tracePt t="14208" x="2236788" y="4851400"/>
          <p14:tracePt t="14225" x="2257425" y="4829175"/>
          <p14:tracePt t="14241" x="2279650" y="4772025"/>
          <p14:tracePt t="14258" x="2314575" y="4714875"/>
          <p14:tracePt t="14274" x="2314575" y="4672013"/>
          <p14:tracePt t="14291" x="2314575" y="4608513"/>
          <p14:tracePt t="14308" x="2314575" y="4551363"/>
          <p14:tracePt t="14324" x="2314575" y="4514850"/>
          <p14:tracePt t="14342" x="2300288" y="4471988"/>
          <p14:tracePt t="14357" x="2271713" y="4429125"/>
          <p14:tracePt t="14374" x="2251075" y="4394200"/>
          <p14:tracePt t="14391" x="2214563" y="4357688"/>
          <p14:tracePt t="14408" x="2179638" y="4343400"/>
          <p14:tracePt t="14408" x="2171700" y="4329113"/>
          <p14:tracePt t="14442" x="2128838" y="4308475"/>
          <p14:tracePt t="14442" x="2100263" y="4286250"/>
          <p14:tracePt t="14458" x="2085975" y="4286250"/>
          <p14:tracePt t="14474" x="2043113" y="4271963"/>
          <p14:tracePt t="14491" x="2014538" y="4257675"/>
          <p14:tracePt t="14507" x="1993900" y="4243388"/>
          <p14:tracePt t="14525" x="1971675" y="4243388"/>
          <p14:tracePt t="14541" x="1957388" y="4237038"/>
          <p14:tracePt t="14558" x="1914525" y="4229100"/>
          <p14:tracePt t="14574" x="1879600" y="4222750"/>
          <p14:tracePt t="14591" x="1851025" y="4200525"/>
          <p14:tracePt t="14607" x="1793875" y="4194175"/>
          <p14:tracePt t="14624" x="1751013" y="4194175"/>
          <p14:tracePt t="14641" x="1651000" y="4179888"/>
          <p14:tracePt t="14658" x="1622425" y="4179888"/>
          <p14:tracePt t="14674" x="1600200" y="4179888"/>
          <p14:tracePt t="14691" x="1571625" y="4179888"/>
          <p14:tracePt t="14708" x="1522413" y="4179888"/>
          <p14:tracePt t="14724" x="1471613" y="4194175"/>
          <p14:tracePt t="14740" x="1400175" y="4200525"/>
          <p14:tracePt t="14758" x="1357313" y="4200525"/>
          <p14:tracePt t="14775" x="1314450" y="4214813"/>
          <p14:tracePt t="14790" x="1308100" y="4214813"/>
          <p14:tracePt t="14825" x="1300163" y="4214813"/>
          <p14:tracePt t="14825" x="1285875" y="4222750"/>
          <p14:tracePt t="14841" x="1271588" y="4222750"/>
          <p14:tracePt t="14857" x="1243013" y="4243388"/>
          <p14:tracePt t="14874" x="1208088" y="4271963"/>
          <p14:tracePt t="14890" x="1193800" y="4308475"/>
          <p14:tracePt t="14908" x="1165225" y="4343400"/>
          <p14:tracePt t="14924" x="1136650" y="4400550"/>
          <p14:tracePt t="14941" x="1114425" y="4471988"/>
          <p14:tracePt t="14957" x="1100138" y="4522788"/>
          <p14:tracePt t="14974" x="1079500" y="4565650"/>
          <p14:tracePt t="14990" x="1079500" y="4579938"/>
          <p14:tracePt t="15007" x="1079500" y="4608513"/>
          <p14:tracePt t="15024" x="1079500" y="4614863"/>
          <p14:tracePt t="15041" x="1093788" y="4637088"/>
          <p14:tracePt t="15057" x="1108075" y="4651375"/>
          <p14:tracePt t="15074" x="1122363" y="4672013"/>
          <p14:tracePt t="15090" x="1157288" y="4694238"/>
          <p14:tracePt t="15124" x="1171575" y="4708525"/>
          <p14:tracePt t="15124" x="1193800" y="4729163"/>
          <p14:tracePt t="15140" x="1222375" y="4737100"/>
          <p14:tracePt t="15157" x="1250950" y="4765675"/>
          <p14:tracePt t="15173" x="1285875" y="4765675"/>
          <p14:tracePt t="15189" x="1314450" y="4772025"/>
          <p14:tracePt t="15207" x="1350963" y="4779963"/>
          <p14:tracePt t="15223" x="1371600" y="4786313"/>
          <p14:tracePt t="15240" x="1393825" y="4794250"/>
          <p14:tracePt t="15257" x="1436688" y="4800600"/>
          <p14:tracePt t="15274" x="1450975" y="4800600"/>
          <p14:tracePt t="15290" x="1479550" y="4800600"/>
          <p14:tracePt t="15307" x="1514475" y="4822825"/>
          <p14:tracePt t="15323" x="1543050" y="4837113"/>
          <p14:tracePt t="15340" x="1557338" y="4837113"/>
          <p14:tracePt t="15356" x="1593850" y="4857750"/>
          <p14:tracePt t="15373" x="1608138" y="4857750"/>
          <p14:tracePt t="15389" x="1636713" y="4857750"/>
          <p14:tracePt t="15407" x="1651000" y="4857750"/>
          <p14:tracePt t="15423" x="1722438" y="4857750"/>
          <p14:tracePt t="15440" x="1814513" y="4857750"/>
          <p14:tracePt t="15456" x="2008188" y="4857750"/>
          <p14:tracePt t="15473" x="2085975" y="4857750"/>
          <p14:tracePt t="15489" x="2136775" y="4857750"/>
          <p14:tracePt t="15507" x="2171700" y="4843463"/>
          <p14:tracePt t="15523" x="2185988" y="4837113"/>
          <p14:tracePt t="15540" x="2214563" y="4822825"/>
          <p14:tracePt t="15556" x="2236788" y="4808538"/>
          <p14:tracePt t="15573" x="2243138" y="4794250"/>
          <p14:tracePt t="15589" x="2243138" y="4751388"/>
          <p14:tracePt t="15607" x="2243138" y="4708525"/>
          <p14:tracePt t="15622" x="2243138" y="4665663"/>
          <p14:tracePt t="15640" x="2236788" y="4614863"/>
          <p14:tracePt t="15657" x="2222500" y="4600575"/>
          <p14:tracePt t="15705" x="2214563" y="4594225"/>
          <p14:tracePt t="15713" x="2208213" y="4586288"/>
          <p14:tracePt t="15721" x="2200275" y="4579938"/>
          <p14:tracePt t="15731" x="2185988" y="4572000"/>
          <p14:tracePt t="15739" x="2165350" y="4551363"/>
          <p14:tracePt t="15755" x="2136775" y="4514850"/>
          <p14:tracePt t="15773" x="2100263" y="4457700"/>
          <p14:tracePt t="15789" x="2036763" y="4394200"/>
          <p14:tracePt t="15806" x="1971675" y="4379913"/>
          <p14:tracePt t="15822" x="1922463" y="4351338"/>
          <p14:tracePt t="15840" x="1885950" y="4337050"/>
          <p14:tracePt t="15856" x="1865313" y="4329113"/>
          <p14:tracePt t="15856" x="1857375" y="4329113"/>
          <p14:tracePt t="15874" x="1828800" y="4314825"/>
          <p14:tracePt t="15889" x="1814513" y="4308475"/>
          <p14:tracePt t="15906" x="1779588" y="4300538"/>
          <p14:tracePt t="15923" x="1736725" y="4294188"/>
          <p14:tracePt t="15939" x="1722438" y="4294188"/>
          <p14:tracePt t="15956" x="1693863" y="4271963"/>
          <p14:tracePt t="15972" x="1679575" y="4271963"/>
          <p14:tracePt t="15989" x="1657350" y="4271963"/>
          <p14:tracePt t="16006" x="1622425" y="4271963"/>
          <p14:tracePt t="16022" x="1608138" y="4271963"/>
          <p14:tracePt t="16039" x="1571625" y="4271963"/>
          <p14:tracePt t="16055" x="1536700" y="4271963"/>
          <p14:tracePt t="16073" x="1479550" y="4286250"/>
          <p14:tracePt t="16088" x="1385888" y="4308475"/>
          <p14:tracePt t="16107" x="1336675" y="4343400"/>
          <p14:tracePt t="16122" x="1300163" y="4371975"/>
          <p14:tracePt t="16138" x="1257300" y="4394200"/>
          <p14:tracePt t="16155" x="1208088" y="4429125"/>
          <p14:tracePt t="16172" x="1165225" y="4465638"/>
          <p14:tracePt t="16188" x="1143000" y="4494213"/>
          <p14:tracePt t="16205" x="1143000" y="4537075"/>
          <p14:tracePt t="16221" x="1136650" y="4579938"/>
          <p14:tracePt t="16239" x="1114425" y="4622800"/>
          <p14:tracePt t="16255" x="1108075" y="4643438"/>
          <p14:tracePt t="16272" x="1108075" y="4665663"/>
          <p14:tracePt t="16288" x="1108075" y="4700588"/>
          <p14:tracePt t="16306" x="1108075" y="4714875"/>
          <p14:tracePt t="16322" x="1143000" y="4729163"/>
          <p14:tracePt t="16338" x="1157288" y="4737100"/>
          <p14:tracePt t="16355" x="1200150" y="4751388"/>
          <p14:tracePt t="16372" x="1236663" y="4757738"/>
          <p14:tracePt t="16388" x="1285875" y="4757738"/>
          <p14:tracePt t="16406" x="1328738" y="4757738"/>
          <p14:tracePt t="16422" x="1379538" y="4757738"/>
          <p14:tracePt t="16439" x="1422400" y="4757738"/>
          <p14:tracePt t="16454" x="1471613" y="4757738"/>
          <p14:tracePt t="16471" x="1543050" y="4772025"/>
          <p14:tracePt t="16488" x="1651000" y="4772025"/>
          <p14:tracePt t="16505" x="1700213" y="4772025"/>
          <p14:tracePt t="16521" x="1743075" y="4772025"/>
          <p14:tracePt t="16538" x="1779588" y="4772025"/>
          <p14:tracePt t="16554" x="1814513" y="4772025"/>
          <p14:tracePt t="16571" x="1865313" y="4772025"/>
          <p14:tracePt t="16588" x="1936750" y="4757738"/>
          <p14:tracePt t="16605" x="2008188" y="4729163"/>
          <p14:tracePt t="16622" x="2065338" y="4679950"/>
          <p14:tracePt t="16637" x="2122488" y="4637088"/>
          <p14:tracePt t="16654" x="2171700" y="4594225"/>
          <p14:tracePt t="16671" x="2179638" y="4572000"/>
          <p14:tracePt t="16688" x="2179638" y="4522788"/>
          <p14:tracePt t="16705" x="2185988" y="4471988"/>
          <p14:tracePt t="16722" x="2185988" y="4451350"/>
          <p14:tracePt t="16737" x="2185988" y="4429125"/>
          <p14:tracePt t="16755" x="2165350" y="4400550"/>
          <p14:tracePt t="16771" x="2100263" y="4386263"/>
          <p14:tracePt t="16788" x="2028825" y="4371975"/>
          <p14:tracePt t="16804" x="1965325" y="4371975"/>
          <p14:tracePt t="16821" x="1922463" y="4351338"/>
          <p14:tracePt t="16837" x="1893888" y="4351338"/>
          <p14:tracePt t="16854" x="1885950" y="4351338"/>
          <p14:tracePt t="16890" x="1871663" y="4365625"/>
          <p14:tracePt t="16904" x="1871663" y="4394200"/>
          <p14:tracePt t="16905" x="1957388" y="4471988"/>
          <p14:tracePt t="16921" x="2071688" y="4529138"/>
          <p14:tracePt t="16937" x="2185988" y="4565650"/>
          <p14:tracePt t="16955" x="2428875" y="4594225"/>
          <p14:tracePt t="16970" x="2786063" y="4594225"/>
          <p14:tracePt t="16988" x="3094038" y="4622800"/>
          <p14:tracePt t="17004" x="3671888" y="4651375"/>
          <p14:tracePt t="17021" x="4265613" y="4722813"/>
          <p14:tracePt t="17037" x="4657725" y="4737100"/>
          <p14:tracePt t="17055" x="4851400" y="4737100"/>
          <p14:tracePt t="17070" x="4894263" y="4737100"/>
          <p14:tracePt t="17088" x="4908550" y="4737100"/>
          <p14:tracePt t="17104" x="4929188" y="4729163"/>
          <p14:tracePt t="17121" x="4957763" y="4729163"/>
          <p14:tracePt t="17137" x="4994275" y="4714875"/>
          <p14:tracePt t="17154" x="5008563" y="4708525"/>
          <p14:tracePt t="17170" x="5008563" y="4694238"/>
          <p14:tracePt t="17217" x="5008563" y="4686300"/>
          <p14:tracePt t="17233" x="5014913" y="4679950"/>
          <p14:tracePt t="17273" x="5022850" y="4672013"/>
          <p14:tracePt t="17369" x="5029200" y="4672013"/>
          <p14:tracePt t="17377" x="5029200" y="4700588"/>
          <p14:tracePt t="17381" x="5008563" y="4708525"/>
          <p14:tracePt t="17387" x="4965700" y="4737100"/>
          <p14:tracePt t="17403" x="4929188" y="4757738"/>
          <p14:tracePt t="17421" x="4908550" y="4765675"/>
          <p14:tracePt t="17473" x="4900613" y="4765675"/>
          <p14:tracePt t="17480" x="4886325" y="4765675"/>
          <p14:tracePt t="17497" x="4879975" y="4765675"/>
          <p14:tracePt t="17500" x="4872038" y="4765675"/>
          <p14:tracePt t="17545" x="4865688" y="4765675"/>
          <p14:tracePt t="17585" x="4851400" y="4779963"/>
          <p14:tracePt t="17602" x="4843463" y="4779963"/>
          <p14:tracePt t="17609" x="4837113" y="4779963"/>
          <p14:tracePt t="18194" x="4829175" y="4779963"/>
          <p14:tracePt t="18201" x="4808538" y="4779963"/>
          <p14:tracePt t="18206" x="4794250" y="4779963"/>
          <p14:tracePt t="18219" x="4772025" y="4779963"/>
          <p14:tracePt t="18235" x="4765675" y="4779963"/>
          <p14:tracePt t="18253" x="4757738" y="4779963"/>
          <p14:tracePt t="18269" x="4737100" y="4779963"/>
          <p14:tracePt t="18286" x="4722813" y="4779963"/>
          <p14:tracePt t="18302" x="4686300" y="4779963"/>
          <p14:tracePt t="18319" x="4629150" y="4779963"/>
          <p14:tracePt t="18336" x="4557713" y="4779963"/>
          <p14:tracePt t="18336" x="4529138" y="4779963"/>
          <p14:tracePt t="18354" x="4437063" y="4779963"/>
          <p14:tracePt t="18369" x="4386263" y="4779963"/>
          <p14:tracePt t="18386" x="4294188" y="4779963"/>
          <p14:tracePt t="18401" x="4229100" y="4779963"/>
          <p14:tracePt t="18419" x="4151313" y="4765675"/>
          <p14:tracePt t="18435" x="4071938" y="4765675"/>
          <p14:tracePt t="18452" x="4014788" y="4765675"/>
          <p14:tracePt t="18469" x="3971925" y="4765675"/>
          <p14:tracePt t="18485" x="3943350" y="4765675"/>
          <p14:tracePt t="18502" x="3914775" y="4765675"/>
          <p14:tracePt t="18518" x="3894138" y="4765675"/>
          <p14:tracePt t="18535" x="3865563" y="4765675"/>
          <p14:tracePt t="18551" x="3851275" y="4765675"/>
          <p14:tracePt t="18568" x="3829050" y="4757738"/>
          <p14:tracePt t="18585" x="3814763" y="4751388"/>
          <p14:tracePt t="18602" x="3800475" y="4729163"/>
          <p14:tracePt t="18619" x="3800475" y="4708525"/>
          <p14:tracePt t="18635" x="3794125" y="4694238"/>
          <p14:tracePt t="18651" x="3794125" y="4686300"/>
          <p14:tracePt t="18669" x="3794125" y="4665663"/>
          <p14:tracePt t="18685" x="3794125" y="4622800"/>
          <p14:tracePt t="18702" x="3794125" y="4579938"/>
          <p14:tracePt t="18718" x="3794125" y="4537075"/>
          <p14:tracePt t="18735" x="3794125" y="4494213"/>
          <p14:tracePt t="18751" x="3794125" y="4437063"/>
          <p14:tracePt t="18768" x="3794125" y="4400550"/>
          <p14:tracePt t="18768" x="3814763" y="4371975"/>
          <p14:tracePt t="18785" x="3822700" y="4351338"/>
          <p14:tracePt t="18802" x="3822700" y="4329113"/>
          <p14:tracePt t="18818" x="3836988" y="4300538"/>
          <p14:tracePt t="18835" x="3836988" y="4286250"/>
          <p14:tracePt t="18852" x="3851275" y="4265613"/>
          <p14:tracePt t="18869" x="3857625" y="4257675"/>
          <p14:tracePt t="18885" x="3879850" y="4251325"/>
          <p14:tracePt t="18902" x="3886200" y="4229100"/>
          <p14:tracePt t="18918" x="3900488" y="4222750"/>
          <p14:tracePt t="18936" x="3908425" y="4214813"/>
          <p14:tracePt t="18951" x="3922713" y="4214813"/>
          <p14:tracePt t="18951" x="3929063" y="4208463"/>
          <p14:tracePt t="18969" x="3937000" y="4200525"/>
          <p14:tracePt t="18984" x="3971925" y="4194175"/>
          <p14:tracePt t="19001" x="3986213" y="4194175"/>
          <p14:tracePt t="19018" x="4000500" y="4186238"/>
          <p14:tracePt t="19035" x="4014788" y="4186238"/>
          <p14:tracePt t="19051" x="4037013" y="4186238"/>
          <p14:tracePt t="19068" x="4051300" y="4186238"/>
          <p14:tracePt t="19084" x="4086225" y="4186238"/>
          <p14:tracePt t="19102" x="4114800" y="4186238"/>
          <p14:tracePt t="19117" x="4165600" y="4186238"/>
          <p14:tracePt t="19134" x="4179888" y="4186238"/>
          <p14:tracePt t="19177" x="4186238" y="4186238"/>
          <p14:tracePt t="19185" x="4208463" y="4186238"/>
          <p14:tracePt t="19193" x="4214813" y="4186238"/>
          <p14:tracePt t="19193" x="4243388" y="4186238"/>
          <p14:tracePt t="19201" x="4265613" y="4186238"/>
          <p14:tracePt t="19218" x="4300538" y="4186238"/>
          <p14:tracePt t="19235" x="4308475" y="4194175"/>
          <p14:tracePt t="19251" x="4329113" y="4194175"/>
          <p14:tracePt t="19268" x="4343400" y="4194175"/>
          <p14:tracePt t="19284" x="4371975" y="4200525"/>
          <p14:tracePt t="19301" x="4400550" y="4200525"/>
          <p14:tracePt t="19318" x="4414838" y="4208463"/>
          <p14:tracePt t="19335" x="4437063" y="4214813"/>
          <p14:tracePt t="19351" x="4479925" y="4237038"/>
          <p14:tracePt t="19368" x="4494213" y="4243388"/>
          <p14:tracePt t="19384" x="4508500" y="4251325"/>
          <p14:tracePt t="19753" x="4508500" y="4265613"/>
          <p14:tracePt t="19762" x="4508500" y="4271963"/>
          <p14:tracePt t="19769" x="4508500" y="4286250"/>
          <p14:tracePt t="19777" x="4479925" y="4322763"/>
          <p14:tracePt t="19785" x="4365625" y="4357688"/>
          <p14:tracePt t="19800" x="4165600" y="4408488"/>
          <p14:tracePt t="19816" x="3729038" y="4451350"/>
          <p14:tracePt t="19833" x="3471863" y="4451350"/>
          <p14:tracePt t="19849" x="3286125" y="4451350"/>
          <p14:tracePt t="19866" x="3143250" y="4451350"/>
          <p14:tracePt t="19883" x="2986088" y="4451350"/>
          <p14:tracePt t="19899" x="2865438" y="4451350"/>
          <p14:tracePt t="19917" x="2771775" y="4451350"/>
          <p14:tracePt t="19934" x="2671763" y="4451350"/>
          <p14:tracePt t="19949" x="2565400" y="4451350"/>
          <p14:tracePt t="19966" x="2471738" y="4451350"/>
          <p14:tracePt t="19983" x="2422525" y="4451350"/>
          <p14:tracePt t="20000" x="2379663" y="4451350"/>
          <p14:tracePt t="20016" x="2328863" y="4451350"/>
          <p14:tracePt t="20034" x="2222500" y="4443413"/>
          <p14:tracePt t="20049" x="2157413" y="4443413"/>
          <p14:tracePt t="20066" x="2100263" y="4443413"/>
          <p14:tracePt t="20083" x="2057400" y="4443413"/>
          <p14:tracePt t="20100" x="2000250" y="4443413"/>
          <p14:tracePt t="20116" x="1885950" y="4422775"/>
          <p14:tracePt t="20133" x="1822450" y="4422775"/>
          <p14:tracePt t="20149" x="1743075" y="4400550"/>
          <p14:tracePt t="20166" x="1665288" y="4386263"/>
          <p14:tracePt t="20182" x="1636713" y="4386263"/>
          <p14:tracePt t="20200" x="1608138" y="4365625"/>
          <p14:tracePt t="20216" x="1565275" y="4351338"/>
          <p14:tracePt t="20233" x="1485900" y="4343400"/>
          <p14:tracePt t="20249" x="1408113" y="4343400"/>
          <p14:tracePt t="20266" x="1322388" y="4343400"/>
          <p14:tracePt t="20283" x="1285875" y="4343400"/>
          <p14:tracePt t="20401" x="1328738" y="4343400"/>
          <p14:tracePt t="20412" x="1336675" y="4343400"/>
          <p14:tracePt t="20465" x="1328738" y="4343400"/>
          <p14:tracePt t="20477" x="1314450" y="4343400"/>
          <p14:tracePt t="20481" x="1293813" y="4343400"/>
          <p14:tracePt t="20561" x="1314450" y="4343400"/>
          <p14:tracePt t="20569" x="1322388" y="4343400"/>
          <p14:tracePt t="20577" x="1328738" y="4343400"/>
          <p14:tracePt t="20633" x="1336675" y="4343400"/>
          <p14:tracePt t="20641" x="1336675" y="4351338"/>
          <p14:tracePt t="20657" x="1336675" y="4357688"/>
          <p14:tracePt t="20665" x="1336675" y="4365625"/>
          <p14:tracePt t="20677" x="1336675" y="4379913"/>
          <p14:tracePt t="20682" x="1336675" y="4394200"/>
          <p14:tracePt t="20699" x="1343025" y="4400550"/>
          <p14:tracePt t="20716" x="1379538" y="4408488"/>
          <p14:tracePt t="20731" x="1457325" y="4429125"/>
          <p14:tracePt t="20749" x="1493838" y="4429125"/>
          <p14:tracePt t="20766" x="1500188" y="4422775"/>
          <p14:tracePt t="20782" x="1500188" y="4400550"/>
          <p14:tracePt t="20798" x="1485900" y="4386263"/>
          <p14:tracePt t="20816" x="1471613" y="4386263"/>
          <p14:tracePt t="20831" x="1457325" y="4386263"/>
          <p14:tracePt t="20889" x="1450975" y="4386263"/>
          <p14:tracePt t="20905" x="1450975" y="4400550"/>
          <p14:tracePt t="20906" x="1457325" y="4408488"/>
          <p14:tracePt t="20915" x="1479550" y="4408488"/>
          <p14:tracePt t="20970" x="1485900" y="4408488"/>
          <p14:tracePt t="20978" x="1485900" y="4394200"/>
          <p14:tracePt t="20984" x="1471613" y="4357688"/>
          <p14:tracePt t="20998" x="1450975" y="4343400"/>
          <p14:tracePt t="21081" x="1443038" y="4343400"/>
          <p14:tracePt t="21097" x="1443038" y="4351338"/>
          <p14:tracePt t="21129" x="1443038" y="4357688"/>
          <p14:tracePt t="21194" x="1457325" y="4357688"/>
          <p14:tracePt t="21202" x="1471613" y="4357688"/>
          <p14:tracePt t="21202" x="1528763" y="4379913"/>
          <p14:tracePt t="21218" x="1557338" y="4400550"/>
          <p14:tracePt t="21226" x="1600200" y="4422775"/>
          <p14:tracePt t="21234" x="1700213" y="4479925"/>
          <p14:tracePt t="21249" x="1885950" y="4557713"/>
          <p14:tracePt t="21264" x="2443163" y="4665663"/>
          <p14:tracePt t="21282" x="2894013" y="4708525"/>
          <p14:tracePt t="21298" x="3236913" y="4708525"/>
          <p14:tracePt t="21316" x="3508375" y="4708525"/>
          <p14:tracePt t="21331" x="3700463" y="4708525"/>
          <p14:tracePt t="21348" x="3757613" y="4672013"/>
          <p14:tracePt t="21364" x="3814763" y="4665663"/>
          <p14:tracePt t="21381" x="3829050" y="4657725"/>
          <p14:tracePt t="21397" x="3865563" y="4643438"/>
          <p14:tracePt t="21415" x="3908425" y="4622800"/>
          <p14:tracePt t="21431" x="3979863" y="4608513"/>
          <p14:tracePt t="21448" x="4065588" y="4565650"/>
          <p14:tracePt t="21464" x="4251325" y="4514850"/>
          <p14:tracePt t="21482" x="4294188" y="4508500"/>
          <p14:tracePt t="21497" x="4300538" y="4508500"/>
          <p14:tracePt t="21618" x="4308475" y="4500563"/>
          <p14:tracePt t="21650" x="4308475" y="4494213"/>
          <p14:tracePt t="21658" x="4279900" y="4494213"/>
          <p14:tracePt t="21666" x="4265613" y="4494213"/>
          <p14:tracePt t="21672" x="4257675" y="4494213"/>
          <p14:tracePt t="21681" x="4237038" y="4494213"/>
          <p14:tracePt t="21718" x="4229100" y="4494213"/>
          <p14:tracePt t="21746" x="4222750" y="4494213"/>
          <p14:tracePt t="21754" x="4214813" y="4494213"/>
          <p14:tracePt t="21762" x="4208463" y="4494213"/>
          <p14:tracePt t="21765" x="4194175" y="4494213"/>
          <p14:tracePt t="21782" x="4186238" y="4494213"/>
          <p14:tracePt t="21798" x="4171950" y="4494213"/>
          <p14:tracePt t="21815" x="4143375" y="4486275"/>
          <p14:tracePt t="21831" x="4129088" y="4486275"/>
          <p14:tracePt t="21849" x="4108450" y="4486275"/>
          <p14:tracePt t="21864" x="4065588" y="4486275"/>
          <p14:tracePt t="21864" x="4051300" y="4486275"/>
          <p14:tracePt t="21883" x="3994150" y="4486275"/>
          <p14:tracePt t="21899" x="3957638" y="4479925"/>
          <p14:tracePt t="21915" x="3951288" y="4479925"/>
          <p14:tracePt t="21931" x="3937000" y="4471988"/>
          <p14:tracePt t="21948" x="3922713" y="4457700"/>
          <p14:tracePt t="21987" x="3914775" y="4443413"/>
          <p14:tracePt t="21994" x="3886200" y="4422775"/>
          <p14:tracePt t="22002" x="3865563" y="4408488"/>
          <p14:tracePt t="22014" x="3843338" y="4394200"/>
          <p14:tracePt t="22031" x="3836988" y="4386263"/>
          <p14:tracePt t="22048" x="3829050" y="4371975"/>
          <p14:tracePt t="22083" x="3829050" y="4365625"/>
          <p14:tracePt t="22083" x="3794125" y="4351338"/>
          <p14:tracePt t="22098" x="3771900" y="4351338"/>
          <p14:tracePt t="22115" x="3751263" y="4351338"/>
          <p14:tracePt t="22131" x="3729038" y="4351338"/>
          <p14:tracePt t="22242" x="3757613" y="4351338"/>
          <p14:tracePt t="22250" x="3771900" y="4343400"/>
          <p14:tracePt t="22250" x="3794125" y="4343400"/>
          <p14:tracePt t="22274" x="3800475" y="4343400"/>
          <p14:tracePt t="22291" x="3814763" y="4343400"/>
          <p14:tracePt t="22306" x="3829050" y="4343400"/>
          <p14:tracePt t="22314" x="3836988" y="4343400"/>
          <p14:tracePt t="22322" x="3871913" y="4343400"/>
          <p14:tracePt t="22332" x="3894138" y="4343400"/>
          <p14:tracePt t="22347" x="3937000" y="4343400"/>
          <p14:tracePt t="22364" x="3957638" y="4343400"/>
          <p14:tracePt t="22381" x="3965575" y="4343400"/>
          <p14:tracePt t="22397" x="3971925" y="4343400"/>
          <p14:tracePt t="22414" x="4000500" y="4343400"/>
          <p14:tracePt t="22431" x="4029075" y="4329113"/>
          <p14:tracePt t="22447" x="4079875" y="4314825"/>
          <p14:tracePt t="22465" x="4129088" y="4314825"/>
          <p14:tracePt t="22481" x="4165600" y="4314825"/>
          <p14:tracePt t="22498" x="4214813" y="4314825"/>
          <p14:tracePt t="22514" x="4257675" y="4314825"/>
          <p14:tracePt t="22532" x="4308475" y="4314825"/>
          <p14:tracePt t="22547" x="4357688" y="4314825"/>
          <p14:tracePt t="22564" x="4386263" y="4314825"/>
          <p14:tracePt t="22580" x="4394200" y="4314825"/>
          <p14:tracePt t="22597" x="4400550" y="4314825"/>
          <p14:tracePt t="22613" x="4414838" y="4314825"/>
          <p14:tracePt t="22631" x="4422775" y="4314825"/>
          <p14:tracePt t="22647" x="4437063" y="4314825"/>
          <p14:tracePt t="22664" x="4465638" y="4314825"/>
          <p14:tracePt t="22680" x="4486275" y="4314825"/>
          <p14:tracePt t="22697" x="4500563" y="4314825"/>
          <p14:tracePt t="22714" x="4514850" y="4314825"/>
          <p14:tracePt t="22730" x="4537075" y="4314825"/>
          <p14:tracePt t="22746" x="4551363" y="4314825"/>
          <p14:tracePt t="23098" x="4557713" y="4314825"/>
          <p14:tracePt t="23106" x="4565650" y="4314825"/>
          <p14:tracePt t="23114" x="4572000" y="4322763"/>
          <p14:tracePt t="23146" x="4579938" y="4329113"/>
          <p14:tracePt t="23154" x="4600575" y="4337050"/>
          <p14:tracePt t="23170" x="4608513" y="4337050"/>
          <p14:tracePt t="23184" x="4614863" y="4343400"/>
          <p14:tracePt t="23186" x="4622800" y="4351338"/>
          <p14:tracePt t="23195" x="4629150" y="4357688"/>
          <p14:tracePt t="23274" x="4637088" y="4365625"/>
          <p14:tracePt t="23306" x="4637088" y="4386263"/>
          <p14:tracePt t="23317" x="4637088" y="4394200"/>
          <p14:tracePt t="23317" x="4637088" y="4400550"/>
          <p14:tracePt t="23323" x="4637088" y="4408488"/>
          <p14:tracePt t="23331" x="4637088" y="4429125"/>
          <p14:tracePt t="23346" x="4637088" y="4451350"/>
          <p14:tracePt t="23363" x="4600575" y="4486275"/>
          <p14:tracePt t="23379" x="4586288" y="4500563"/>
          <p14:tracePt t="23396" x="4565650" y="4522788"/>
          <p14:tracePt t="23412" x="4543425" y="4529138"/>
          <p14:tracePt t="23429" x="4529138" y="4529138"/>
          <p14:tracePt t="23446" x="4486275" y="4537075"/>
          <p14:tracePt t="23462" x="4429125" y="4537075"/>
          <p14:tracePt t="23479" x="4351338" y="4537075"/>
          <p14:tracePt t="23496" x="4300538" y="4537075"/>
          <p14:tracePt t="23512" x="4265613" y="4537075"/>
          <p14:tracePt t="23529" x="4251325" y="4557713"/>
          <p14:tracePt t="23546" x="4214813" y="4557713"/>
          <p14:tracePt t="23562" x="4194175" y="4557713"/>
          <p14:tracePt t="23578" x="4171950" y="4557713"/>
          <p14:tracePt t="23596" x="4143375" y="4557713"/>
          <p14:tracePt t="23612" x="4137025" y="4565650"/>
          <p14:tracePt t="23674" x="4129088" y="4565650"/>
          <p14:tracePt t="23682" x="4114800" y="4565650"/>
          <p14:tracePt t="23698" x="4108450" y="4565650"/>
          <p14:tracePt t="23714" x="4100513" y="4565650"/>
          <p14:tracePt t="23717" x="4094163" y="4565650"/>
          <p14:tracePt t="23754" x="4079875" y="4565650"/>
          <p14:tracePt t="23762" x="4071938" y="4565650"/>
          <p14:tracePt t="23794" x="4057650" y="4565650"/>
          <p14:tracePt t="23802" x="4051300" y="4565650"/>
          <p14:tracePt t="23810" x="4022725" y="4565650"/>
          <p14:tracePt t="23817" x="3979863" y="4565650"/>
          <p14:tracePt t="23829" x="3894138" y="4565650"/>
          <p14:tracePt t="23846" x="3836988" y="4565650"/>
          <p14:tracePt t="23862" x="3794125" y="4565650"/>
          <p14:tracePt t="23878" x="3757613" y="4565650"/>
          <p14:tracePt t="23895" x="3714750" y="4557713"/>
          <p14:tracePt t="23911" x="3679825" y="4543425"/>
          <p14:tracePt t="23929" x="3671888" y="4543425"/>
          <p14:tracePt t="23961" x="3665538" y="4537075"/>
          <p14:tracePt t="23962" x="3671888" y="4486275"/>
          <p14:tracePt t="23978" x="3686175" y="4422775"/>
          <p14:tracePt t="23994" x="3714750" y="4365625"/>
          <p14:tracePt t="24011" x="3729038" y="4329113"/>
          <p14:tracePt t="24028" x="3736975" y="4300538"/>
          <p14:tracePt t="24045" x="3757613" y="4279900"/>
          <p14:tracePt t="24062" x="3800475" y="4271963"/>
          <p14:tracePt t="24078" x="3857625" y="4251325"/>
          <p14:tracePt t="24096" x="3951288" y="4229100"/>
          <p14:tracePt t="24111" x="4114800" y="4186238"/>
          <p14:tracePt t="24128" x="4337050" y="4179888"/>
          <p14:tracePt t="24144" x="4479925" y="4179888"/>
          <p14:tracePt t="24144" x="4529138" y="4179888"/>
          <p14:tracePt t="24162" x="4608513" y="4200525"/>
          <p14:tracePt t="24178" x="4672013" y="4257675"/>
          <p14:tracePt t="24194" x="4700588" y="4343400"/>
          <p14:tracePt t="24211" x="4800600" y="4465638"/>
          <p14:tracePt t="24228" x="4943475" y="4622800"/>
          <p14:tracePt t="24245" x="5237163" y="4843463"/>
          <p14:tracePt t="24262" x="5651500" y="5094288"/>
          <p14:tracePt t="24278" x="5972175" y="5300663"/>
          <p14:tracePt t="24295" x="6157913" y="5380038"/>
          <p14:tracePt t="24311" x="6215063" y="5408613"/>
          <p14:tracePt t="24419" x="6215063" y="5422900"/>
          <p14:tracePt t="24426" x="6223000" y="5465763"/>
          <p14:tracePt t="24435" x="6257925" y="5500688"/>
          <p14:tracePt t="24446" x="6272213" y="5514975"/>
          <p14:tracePt t="24463" x="6300788" y="5522913"/>
          <p14:tracePt t="24478" x="6323013" y="5522913"/>
          <p14:tracePt t="24494" x="6365875" y="5522913"/>
          <p14:tracePt t="24512" x="6408738" y="5522913"/>
          <p14:tracePt t="24528" x="6423025" y="5522913"/>
          <p14:tracePt t="24545" x="6457950" y="5522913"/>
          <p14:tracePt t="24561" x="6508750" y="5451475"/>
          <p14:tracePt t="24578" x="6529388" y="5386388"/>
          <p14:tracePt t="24595" x="6551613" y="5337175"/>
          <p14:tracePt t="24612" x="6565900" y="5314950"/>
          <p14:tracePt t="24627" x="6586538" y="5294313"/>
          <p14:tracePt t="24644" x="6586538" y="5265738"/>
          <p14:tracePt t="24660" x="6600825" y="5251450"/>
          <p14:tracePt t="24677" x="6623050" y="5229225"/>
          <p14:tracePt t="24714" x="6623050" y="5222875"/>
          <p14:tracePt t="24729" x="6623050" y="5214938"/>
          <p14:tracePt t="24744" x="6586538" y="5200650"/>
          <p14:tracePt t="24761" x="6543675" y="5186363"/>
          <p14:tracePt t="24761" x="6537325" y="5186363"/>
          <p14:tracePt t="24779" x="6515100" y="5180013"/>
          <p14:tracePt t="24826" x="6508750" y="5180013"/>
          <p14:tracePt t="24838" x="6500813" y="5180013"/>
          <p14:tracePt t="24850" x="6486525" y="5180013"/>
          <p14:tracePt t="24865" x="6472238" y="5180013"/>
          <p14:tracePt t="24872" x="6465888" y="5180013"/>
          <p14:tracePt t="24877" x="6443663" y="5194300"/>
          <p14:tracePt t="24893" x="6423025" y="5200650"/>
          <p14:tracePt t="24910" x="6400800" y="5214938"/>
          <p14:tracePt t="24926" x="6386513" y="5222875"/>
          <p14:tracePt t="24943" x="6380163" y="5229225"/>
          <p14:tracePt t="24978" x="6372225" y="5237163"/>
          <p14:tracePt t="24979" x="6365875" y="5251450"/>
          <p14:tracePt t="24994" x="6365875" y="5265738"/>
          <p14:tracePt t="25011" x="6365875" y="5300663"/>
          <p14:tracePt t="25027" x="6351588" y="5322888"/>
          <p14:tracePt t="25044" x="6337300" y="5357813"/>
          <p14:tracePt t="25060" x="6329363" y="5386388"/>
          <p14:tracePt t="25077" x="6329363" y="5408613"/>
          <p14:tracePt t="25093" x="6323013" y="5437188"/>
          <p14:tracePt t="25109" x="6300788" y="5486400"/>
          <p14:tracePt t="25125" x="6294438" y="5514975"/>
          <p14:tracePt t="25142" x="6286500" y="5543550"/>
          <p14:tracePt t="25159" x="6286500" y="5580063"/>
          <p14:tracePt t="25176" x="6286500" y="5614988"/>
          <p14:tracePt t="25192" x="6286500" y="5651500"/>
          <p14:tracePt t="25210" x="6280150" y="5665788"/>
          <p14:tracePt t="25226" x="6280150" y="5694363"/>
          <p14:tracePt t="25243" x="6280150" y="5708650"/>
          <p14:tracePt t="25259" x="6280150" y="5737225"/>
          <p14:tracePt t="25276" x="6280150" y="5772150"/>
          <p14:tracePt t="25292" x="6280150" y="5815013"/>
          <p14:tracePt t="25309" x="6280150" y="5822950"/>
          <p14:tracePt t="25325" x="6280150" y="5843588"/>
          <p14:tracePt t="25343" x="6280150" y="5857875"/>
          <p14:tracePt t="25358" x="6280150" y="5894388"/>
          <p14:tracePt t="25376" x="6280150" y="5922963"/>
          <p14:tracePt t="25392" x="6280150" y="5972175"/>
          <p14:tracePt t="25409" x="6280150" y="5986463"/>
          <p14:tracePt t="25425" x="6280150" y="6029325"/>
          <p14:tracePt t="25442" x="6280150" y="6043613"/>
          <p14:tracePt t="25458" x="6280150" y="6051550"/>
          <p14:tracePt t="25475" x="6280150" y="6057900"/>
          <p14:tracePt t="25491" x="6280150" y="6065838"/>
          <p14:tracePt t="25508" x="6286500" y="6100763"/>
          <p14:tracePt t="25524" x="6300788" y="6115050"/>
          <p14:tracePt t="25542" x="6315075" y="6137275"/>
          <p14:tracePt t="25585" x="6323013" y="6143625"/>
          <p14:tracePt t="25617" x="6329363" y="6143625"/>
          <p14:tracePt t="25657" x="6343650" y="6143625"/>
          <p14:tracePt t="25664" x="6357938" y="6143625"/>
          <p14:tracePt t="25665" x="6394450" y="6137275"/>
          <p14:tracePt t="25675" x="6429375" y="6065838"/>
          <p14:tracePt t="25692" x="6437313" y="5986463"/>
          <p14:tracePt t="25708" x="6472238" y="5929313"/>
          <p14:tracePt t="25724" x="6480175" y="5872163"/>
          <p14:tracePt t="25741" x="6480175" y="5851525"/>
          <p14:tracePt t="25757" x="6486525" y="5837238"/>
          <p14:tracePt t="25775" x="6486525" y="5808663"/>
          <p14:tracePt t="25791" x="6486525" y="5765800"/>
          <p14:tracePt t="25808" x="6486525" y="5700713"/>
          <p14:tracePt t="25808" x="6486525" y="5622925"/>
          <p14:tracePt t="25824" x="6486525" y="5543550"/>
          <p14:tracePt t="25841" x="6486525" y="5500688"/>
          <p14:tracePt t="25857" x="6486525" y="5457825"/>
          <p14:tracePt t="25874" x="6486525" y="5422900"/>
          <p14:tracePt t="25891" x="6486525" y="5400675"/>
          <p14:tracePt t="25908" x="6486525" y="5365750"/>
          <p14:tracePt t="25924" x="6486525" y="5314950"/>
          <p14:tracePt t="25941" x="6486525" y="5272088"/>
          <p14:tracePt t="25958" x="6486525" y="5257800"/>
          <p14:tracePt t="25975" x="6486525" y="5229225"/>
          <p14:tracePt t="25991" x="6486525" y="5214938"/>
          <p14:tracePt t="26008" x="6486525" y="5208588"/>
          <p14:tracePt t="26024" x="6480175" y="5194300"/>
          <p14:tracePt t="26065" x="6472238" y="5186363"/>
          <p14:tracePt t="26081" x="6437313" y="5186363"/>
          <p14:tracePt t="26090" x="6386513" y="5200650"/>
          <p14:tracePt t="26108" x="6329363" y="5243513"/>
          <p14:tracePt t="26124" x="6294438" y="5272088"/>
          <p14:tracePt t="26141" x="6280150" y="5314950"/>
          <p14:tracePt t="26158" x="6280150" y="5343525"/>
          <p14:tracePt t="26174" x="6280150" y="5365750"/>
          <p14:tracePt t="26191" x="6300788" y="5408613"/>
          <p14:tracePt t="26207" x="6315075" y="5451475"/>
          <p14:tracePt t="26224" x="6315075" y="5508625"/>
          <p14:tracePt t="26242" x="6315075" y="5543550"/>
          <p14:tracePt t="26258" x="6286500" y="5572125"/>
          <p14:tracePt t="26275" x="6165850" y="5572125"/>
          <p14:tracePt t="26292" x="5986463" y="5500688"/>
          <p14:tracePt t="26308" x="5672138" y="5400675"/>
          <p14:tracePt t="26325" x="5143500" y="5180013"/>
          <p14:tracePt t="26340" x="4522788" y="5022850"/>
          <p14:tracePt t="26358" x="3514725" y="4743450"/>
          <p14:tracePt t="26374" x="2628900" y="4586288"/>
          <p14:tracePt t="26391" x="2151063" y="4514850"/>
          <p14:tracePt t="26407" x="1879600" y="4494213"/>
          <p14:tracePt t="26424" x="1728788" y="4451350"/>
          <p14:tracePt t="26440" x="1671638" y="4451350"/>
          <p14:tracePt t="26457" x="1665288" y="4443413"/>
          <p14:tracePt t="26473" x="1628775" y="4443413"/>
          <p14:tracePt t="26491" x="1585913" y="4408488"/>
          <p14:tracePt t="26507" x="1571625" y="4408488"/>
          <p14:tracePt t="26524" x="1565275" y="4400550"/>
          <p14:tracePt t="26577" x="1536700" y="4400550"/>
          <p14:tracePt t="26585" x="1485900" y="4400550"/>
          <p14:tracePt t="26588" x="1450975" y="4400550"/>
          <p14:tracePt t="26607" x="1393825" y="4400550"/>
          <p14:tracePt t="26607" x="1314450" y="4400550"/>
          <p14:tracePt t="26624" x="1293813" y="4400550"/>
          <p14:tracePt t="26640" x="1285875" y="4400550"/>
          <p14:tracePt t="26681" x="1279525" y="4400550"/>
          <p14:tracePt t="26687" x="1250950" y="4400550"/>
          <p14:tracePt t="26721" x="1243013" y="4400550"/>
          <p14:tracePt t="26729" x="1236663" y="4400550"/>
          <p14:tracePt t="26737" x="1222375" y="4400550"/>
          <p14:tracePt t="26745" x="1200150" y="4400550"/>
          <p14:tracePt t="26756" x="1165225" y="4371975"/>
          <p14:tracePt t="26773" x="1128713" y="4343400"/>
          <p14:tracePt t="26791" x="1108075" y="4329113"/>
          <p14:tracePt t="26807" x="1108075" y="4322763"/>
          <p14:tracePt t="26824" x="1108075" y="4314825"/>
          <p14:tracePt t="26840" x="1108075" y="4294188"/>
          <p14:tracePt t="26840" x="1108075" y="4286250"/>
          <p14:tracePt t="26874" x="1114425" y="4271963"/>
          <p14:tracePt t="26874" x="1157288" y="4243388"/>
          <p14:tracePt t="26891" x="1236663" y="4229100"/>
          <p14:tracePt t="26907" x="1271588" y="4229100"/>
          <p14:tracePt t="26923" x="1308100" y="4229100"/>
          <p14:tracePt t="26939" x="1322388" y="4229100"/>
          <p14:tracePt t="26957" x="1350963" y="4257675"/>
          <p14:tracePt t="26973" x="1350963" y="4329113"/>
          <p14:tracePt t="26990" x="1350963" y="4394200"/>
          <p14:tracePt t="27006" x="1336675" y="4471988"/>
          <p14:tracePt t="27023" x="1322388" y="4500563"/>
          <p14:tracePt t="27039" x="1300163" y="4514850"/>
          <p14:tracePt t="27097" x="1293813" y="4514850"/>
          <p14:tracePt t="27105" x="1293813" y="4471988"/>
          <p14:tracePt t="27113" x="1314450" y="4371975"/>
          <p14:tracePt t="27123" x="1328738" y="4337050"/>
          <p14:tracePt t="27169" x="1328738" y="4329113"/>
          <p14:tracePt t="27209" x="1308100" y="4343400"/>
          <p14:tracePt t="27214" x="1300163" y="4371975"/>
          <p14:tracePt t="27221" x="1300163" y="4386263"/>
          <p14:tracePt t="27239" x="1300163" y="4400550"/>
          <p14:tracePt t="27274" x="1300163" y="4408488"/>
          <p14:tracePt t="27282" x="1343025" y="4386263"/>
          <p14:tracePt t="27290" x="1436688" y="4357688"/>
          <p14:tracePt t="27306" x="1457325" y="4337050"/>
          <p14:tracePt t="27369" x="1436688" y="4337050"/>
          <p14:tracePt t="27382" x="1428750" y="4337050"/>
          <p14:tracePt t="27393" x="1414463" y="4337050"/>
          <p14:tracePt t="27857" x="1422400" y="4337050"/>
          <p14:tracePt t="27865" x="1436688" y="4337050"/>
          <p14:tracePt t="27873" x="1465263" y="4337050"/>
          <p14:tracePt t="27875" x="1471613" y="4337050"/>
          <p14:tracePt t="27888" x="1500188" y="4337050"/>
          <p14:tracePt t="27906" x="1514475" y="4337050"/>
          <p14:tracePt t="27921" x="1528763" y="4337050"/>
          <p14:tracePt t="27938" x="1550988" y="4357688"/>
          <p14:tracePt t="27955" x="1571625" y="4357688"/>
          <p14:tracePt t="27971" x="1614488" y="4357688"/>
          <p14:tracePt t="27989" x="1636713" y="4357688"/>
          <p14:tracePt t="28004" x="1671638" y="4357688"/>
          <p14:tracePt t="28021" x="1700213" y="4357688"/>
          <p14:tracePt t="28038" x="1765300" y="4357688"/>
          <p14:tracePt t="28055" x="1871663" y="4357688"/>
          <p14:tracePt t="28072" x="2079625" y="4357688"/>
          <p14:tracePt t="28088" x="2300288" y="4357688"/>
          <p14:tracePt t="28088" x="2422525" y="4357688"/>
          <p14:tracePt t="28105" x="2608263" y="4357688"/>
          <p14:tracePt t="28122" x="2736850" y="4357688"/>
          <p14:tracePt t="28138" x="2894013" y="4357688"/>
          <p14:tracePt t="28155" x="3100388" y="4371975"/>
          <p14:tracePt t="28171" x="3343275" y="4400550"/>
          <p14:tracePt t="28189" x="3551238" y="4437063"/>
          <p14:tracePt t="28204" x="3708400" y="4451350"/>
          <p14:tracePt t="28221" x="3836988" y="4465638"/>
          <p14:tracePt t="28238" x="3914775" y="4465638"/>
          <p14:tracePt t="28254" x="3943350" y="4465638"/>
          <p14:tracePt t="28272" x="3994150" y="4443413"/>
          <p14:tracePt t="28288" x="4029075" y="4422775"/>
          <p14:tracePt t="28288" x="4043363" y="4414838"/>
          <p14:tracePt t="28305" x="4065588" y="4351338"/>
          <p14:tracePt t="28321" x="4071938" y="4294188"/>
          <p14:tracePt t="28338" x="4071938" y="4214813"/>
          <p14:tracePt t="28355" x="4071938" y="4165600"/>
          <p14:tracePt t="28371" x="4071938" y="4094163"/>
          <p14:tracePt t="28388" x="4071938" y="4008438"/>
          <p14:tracePt t="28405" x="4100513" y="3908425"/>
          <p14:tracePt t="28421" x="4122738" y="3829050"/>
          <p14:tracePt t="28438" x="4151313" y="3757613"/>
          <p14:tracePt t="28454" x="4165600" y="3708400"/>
          <p14:tracePt t="28471" x="4171950" y="3694113"/>
          <p14:tracePt t="28487" x="4194175" y="3679825"/>
          <p14:tracePt t="28553" x="4179888" y="3679825"/>
          <p14:tracePt t="28561" x="4151313" y="3679825"/>
          <p14:tracePt t="28569" x="4114800" y="3679825"/>
          <p14:tracePt t="28571" x="4037013" y="3679825"/>
          <p14:tracePt t="28587" x="3929063" y="3679825"/>
          <p14:tracePt t="28605" x="3786188" y="3679825"/>
          <p14:tracePt t="28621" x="3643313" y="3694113"/>
          <p14:tracePt t="28638" x="3471863" y="3694113"/>
          <p14:tracePt t="28654" x="3214688" y="3694113"/>
          <p14:tracePt t="28671" x="2922588" y="3686175"/>
          <p14:tracePt t="28687" x="2628900" y="3614738"/>
          <p14:tracePt t="28704" x="2351088" y="3543300"/>
          <p14:tracePt t="28721" x="2071688" y="3429000"/>
          <p14:tracePt t="28738" x="1957388" y="3371850"/>
          <p14:tracePt t="28753" x="1843088" y="3271838"/>
          <p14:tracePt t="28771" x="1771650" y="3208338"/>
          <p14:tracePt t="28787" x="1665288" y="3128963"/>
          <p14:tracePt t="28804" x="1557338" y="3043238"/>
          <p14:tracePt t="28820" x="1485900" y="3008313"/>
          <p14:tracePt t="28838" x="1408113" y="2928938"/>
          <p14:tracePt t="28853" x="1350963" y="2865438"/>
          <p14:tracePt t="28871" x="1285875" y="2794000"/>
          <p14:tracePt t="28887" x="1214438" y="2700338"/>
          <p14:tracePt t="28904" x="1185863" y="2657475"/>
          <p14:tracePt t="28920" x="1143000" y="2557463"/>
          <p14:tracePt t="28937" x="1122363" y="2465388"/>
          <p14:tracePt t="28954" x="1085850" y="2379663"/>
          <p14:tracePt t="28971" x="1065213" y="2265363"/>
          <p14:tracePt t="28986" x="1014413" y="2136775"/>
          <p14:tracePt t="29004" x="965200" y="2028825"/>
          <p14:tracePt t="29020" x="957263" y="1979613"/>
          <p14:tracePt t="29037" x="957263" y="1928813"/>
          <p14:tracePt t="29053" x="957263" y="1900238"/>
          <p14:tracePt t="29071" x="957263" y="1879600"/>
          <p14:tracePt t="29086" x="957263" y="1814513"/>
          <p14:tracePt t="29105" x="971550" y="1743075"/>
          <p14:tracePt t="29120" x="1000125" y="1665288"/>
          <p14:tracePt t="29120" x="1022350" y="1636713"/>
          <p14:tracePt t="29138" x="1065213" y="1579563"/>
          <p14:tracePt t="29153" x="1100138" y="1528763"/>
          <p14:tracePt t="29170" x="1128713" y="1493838"/>
          <p14:tracePt t="29186" x="1179513" y="1457325"/>
          <p14:tracePt t="29204" x="1222375" y="1436688"/>
          <p14:tracePt t="29220" x="1293813" y="1422400"/>
          <p14:tracePt t="29238" x="1350963" y="1408113"/>
          <p14:tracePt t="29253" x="1414463" y="1393825"/>
          <p14:tracePt t="29271" x="1522413" y="1393825"/>
          <p14:tracePt t="29286" x="1685925" y="1365250"/>
          <p14:tracePt t="29303" x="1885950" y="1365250"/>
          <p14:tracePt t="29319" x="2093913" y="1365250"/>
          <p14:tracePt t="29319" x="2200275" y="1365250"/>
          <p14:tracePt t="29338" x="2357438" y="1371600"/>
          <p14:tracePt t="29353" x="2451100" y="1393825"/>
          <p14:tracePt t="29370" x="2571750" y="1450975"/>
          <p14:tracePt t="29386" x="2708275" y="1514475"/>
          <p14:tracePt t="29403" x="2857500" y="1579563"/>
          <p14:tracePt t="29419" x="3094038" y="1700213"/>
          <p14:tracePt t="29437" x="3308350" y="1808163"/>
          <p14:tracePt t="29453" x="3494088" y="1914525"/>
          <p14:tracePt t="29470" x="3622675" y="2014538"/>
          <p14:tracePt t="29486" x="3714750" y="2108200"/>
          <p14:tracePt t="29503" x="3779838" y="2200275"/>
          <p14:tracePt t="29519" x="3822700" y="2314575"/>
          <p14:tracePt t="29536" x="3851275" y="2471738"/>
          <p14:tracePt t="29552" x="3886200" y="2671763"/>
          <p14:tracePt t="29570" x="3900488" y="2836863"/>
          <p14:tracePt t="29586" x="3900488" y="2971800"/>
          <p14:tracePt t="29603" x="3908425" y="3128963"/>
          <p14:tracePt t="29619" x="3908425" y="3236913"/>
          <p14:tracePt t="29636" x="3908425" y="3308350"/>
          <p14:tracePt t="29653" x="3908425" y="3343275"/>
          <p14:tracePt t="29670" x="3908425" y="3351213"/>
          <p14:tracePt t="29686" x="3908425" y="3365500"/>
          <p14:tracePt t="29762" x="3908425" y="3371850"/>
          <p14:tracePt t="29769" x="3900488" y="3379788"/>
          <p14:tracePt t="29801" x="3894138" y="3379788"/>
          <p14:tracePt t="29809" x="3886200" y="3379788"/>
          <p14:tracePt t="29825" x="3871913" y="3379788"/>
          <p14:tracePt t="29841" x="3865563" y="3386138"/>
          <p14:tracePt t="29852" x="3857625" y="3386138"/>
          <p14:tracePt t="29854" x="3836988" y="3386138"/>
          <p14:tracePt t="29868" x="3822700" y="3386138"/>
          <p14:tracePt t="29886" x="3786188" y="3386138"/>
          <p14:tracePt t="29903" x="3743325" y="3386138"/>
          <p14:tracePt t="29919" x="3679825" y="3351213"/>
          <p14:tracePt t="29936" x="3586163" y="3286125"/>
          <p14:tracePt t="29952" x="3471863" y="3200400"/>
          <p14:tracePt t="29970" x="3414713" y="3165475"/>
          <p14:tracePt t="29985" x="3386138" y="3151188"/>
          <p14:tracePt t="30002" x="3328988" y="3122613"/>
          <p14:tracePt t="30019" x="3286125" y="3100388"/>
          <p14:tracePt t="30035" x="3251200" y="3094038"/>
          <p14:tracePt t="30052" x="3236913" y="3079750"/>
          <p14:tracePt t="30068" x="3214688" y="3079750"/>
          <p14:tracePt t="30085" x="3208338" y="3079750"/>
          <p14:tracePt t="30103" x="3200400" y="3079750"/>
          <p14:tracePt t="30118" x="3194050" y="3079750"/>
          <p14:tracePt t="30785" x="3194050" y="3071813"/>
          <p14:tracePt t="30806" x="3214688" y="3065463"/>
          <p14:tracePt t="30858" x="3222625" y="3051175"/>
          <p14:tracePt t="30938" x="3236913" y="3051175"/>
          <p14:tracePt t="30946" x="3243263" y="3051175"/>
          <p14:tracePt t="30969" x="3251200" y="3051175"/>
          <p14:tracePt t="31026" x="3257550" y="3051175"/>
          <p14:tracePt t="31058" x="3265488" y="3065463"/>
          <p14:tracePt t="31067" x="3265488" y="3094038"/>
          <p14:tracePt t="31074" x="3265488" y="3122613"/>
          <p14:tracePt t="31085" x="3243263" y="3151188"/>
          <p14:tracePt t="31102" x="3228975" y="3179763"/>
          <p14:tracePt t="31118" x="3200400" y="3214688"/>
          <p14:tracePt t="31135" x="3186113" y="3228975"/>
          <p14:tracePt t="31152" x="3179763" y="3236913"/>
          <p14:tracePt t="31168" x="3171825" y="3243263"/>
          <p14:tracePt t="31185" x="3157538" y="3243263"/>
          <p14:tracePt t="31202" x="3114675" y="3200400"/>
          <p14:tracePt t="31219" x="3065463" y="3128963"/>
          <p14:tracePt t="31235" x="3000375" y="3043238"/>
          <p14:tracePt t="31251" x="2951163" y="2986088"/>
          <p14:tracePt t="31268" x="2922588" y="2914650"/>
          <p14:tracePt t="31285" x="2908300" y="2879725"/>
          <p14:tracePt t="31301" x="2908300" y="2851150"/>
          <p14:tracePt t="31318" x="2908300" y="2800350"/>
          <p14:tracePt t="31334" x="2908300" y="2779713"/>
          <p14:tracePt t="31351" x="2908300" y="2765425"/>
          <p14:tracePt t="31368" x="2908300" y="2736850"/>
          <p14:tracePt t="31385" x="2908300" y="2693988"/>
          <p14:tracePt t="31401" x="2908300" y="2600325"/>
          <p14:tracePt t="31418" x="2908300" y="2543175"/>
          <p14:tracePt t="31433" x="2908300" y="2457450"/>
          <p14:tracePt t="31449" x="2908300" y="2400300"/>
          <p14:tracePt t="31466" x="2894013" y="2322513"/>
          <p14:tracePt t="31484" x="2871788" y="2251075"/>
          <p14:tracePt t="31500" x="2865438" y="2208213"/>
          <p14:tracePt t="31517" x="2843213" y="2114550"/>
          <p14:tracePt t="31533" x="2814638" y="2028825"/>
          <p14:tracePt t="31550" x="2794000" y="1971675"/>
          <p14:tracePt t="31566" x="2771775" y="1908175"/>
          <p14:tracePt t="31583" x="2757488" y="1871663"/>
          <p14:tracePt t="31600" x="2751138" y="1836738"/>
          <p14:tracePt t="31600" x="2728913" y="1822450"/>
          <p14:tracePt t="31617" x="2722563" y="1814513"/>
          <p14:tracePt t="31633" x="2722563" y="1793875"/>
          <p14:tracePt t="31650" x="2708275" y="1757363"/>
          <p14:tracePt t="31666" x="2686050" y="1714500"/>
          <p14:tracePt t="31683" x="2671763" y="1657350"/>
          <p14:tracePt t="31700" x="2657475" y="1600200"/>
          <p14:tracePt t="31716" x="2643188" y="1536700"/>
          <p14:tracePt t="31733" x="2628900" y="1485900"/>
          <p14:tracePt t="31750" x="2622550" y="1465263"/>
          <p14:tracePt t="31766" x="2614613" y="1450975"/>
          <p14:tracePt t="31873" x="2614613" y="1465263"/>
          <p14:tracePt t="31881" x="2614613" y="1536700"/>
          <p14:tracePt t="31889" x="2614613" y="1571625"/>
          <p14:tracePt t="31897" x="2614613" y="1622425"/>
          <p14:tracePt t="31900" x="2614613" y="1743075"/>
          <p14:tracePt t="31915" x="2614613" y="1900238"/>
          <p14:tracePt t="31932" x="2614613" y="2057400"/>
          <p14:tracePt t="31949" x="2614613" y="2200275"/>
          <p14:tracePt t="31966" x="2657475" y="2328863"/>
          <p14:tracePt t="31983" x="2679700" y="2408238"/>
          <p14:tracePt t="31999" x="2693988" y="2457450"/>
          <p14:tracePt t="32016" x="2714625" y="2551113"/>
          <p14:tracePt t="32033" x="2786063" y="2722563"/>
          <p14:tracePt t="32049" x="2843213" y="2857500"/>
          <p14:tracePt t="32066" x="2894013" y="2957513"/>
          <p14:tracePt t="32083" x="2936875" y="3043238"/>
          <p14:tracePt t="32101" x="2971800" y="3100388"/>
          <p14:tracePt t="32116" x="3022600" y="3171825"/>
          <p14:tracePt t="32132" x="3071813" y="3228975"/>
          <p14:tracePt t="32148" x="3171825" y="3286125"/>
          <p14:tracePt t="32166" x="3279775" y="3343275"/>
          <p14:tracePt t="32182" x="3336925" y="3365500"/>
          <p14:tracePt t="32199" x="3351213" y="3371850"/>
          <p14:tracePt t="32215" x="3365500" y="3371850"/>
          <p14:tracePt t="32232" x="3408363" y="3394075"/>
          <p14:tracePt t="32250" x="3443288" y="3408363"/>
          <p14:tracePt t="32269" x="3486150" y="3429000"/>
          <p14:tracePt t="32283" x="3529013" y="3429000"/>
          <p14:tracePt t="32300" x="3571875" y="3429000"/>
          <p14:tracePt t="32316" x="3643313" y="3429000"/>
          <p14:tracePt t="32333" x="3686175" y="3429000"/>
          <p14:tracePt t="32350" x="3743325" y="3429000"/>
          <p14:tracePt t="32366" x="3794125" y="3436938"/>
          <p14:tracePt t="32382" x="3865563" y="3457575"/>
          <p14:tracePt t="32399" x="3886200" y="3465513"/>
          <p14:tracePt t="32415" x="3894138" y="3471863"/>
          <p14:tracePt t="32433" x="3900488" y="3508375"/>
          <p14:tracePt t="32449" x="3937000" y="3614738"/>
          <p14:tracePt t="32467" x="3957638" y="3722688"/>
          <p14:tracePt t="32483" x="3994150" y="3851275"/>
          <p14:tracePt t="32500" x="3994150" y="3937000"/>
          <p14:tracePt t="32516" x="3994150" y="4014788"/>
          <p14:tracePt t="32534" x="3994150" y="4071938"/>
          <p14:tracePt t="32550" x="3986213" y="4129088"/>
          <p14:tracePt t="32567" x="3979863" y="4157663"/>
          <p14:tracePt t="32583" x="3965575" y="4194175"/>
          <p14:tracePt t="32600" x="3957638" y="4208463"/>
          <p14:tracePt t="32616" x="3951288" y="4214813"/>
          <p14:tracePt t="32673" x="3943350" y="4229100"/>
          <p14:tracePt t="32737" x="3943350" y="4237038"/>
          <p14:tracePt t="32745" x="3951288" y="4237038"/>
          <p14:tracePt t="32753" x="3957638" y="4237038"/>
          <p14:tracePt t="32759" x="3971925" y="4237038"/>
          <p14:tracePt t="32767" x="4000500" y="4237038"/>
          <p14:tracePt t="32782" x="4037013" y="4229100"/>
          <p14:tracePt t="32800" x="4057650" y="4229100"/>
          <p14:tracePt t="32815" x="4071938" y="4222750"/>
          <p14:tracePt t="32833" x="4094163" y="4222750"/>
          <p14:tracePt t="32969" x="4114800" y="4214813"/>
          <p14:tracePt t="33009" x="4114800" y="4194175"/>
          <p14:tracePt t="33017" x="4114800" y="4165600"/>
          <p14:tracePt t="33033" x="4114800" y="4151313"/>
          <p14:tracePt t="33041" x="4114800" y="4143375"/>
          <p14:tracePt t="33241" x="4114800" y="4151313"/>
          <p14:tracePt t="33249" x="4114800" y="4171950"/>
          <p14:tracePt t="33254" x="4114800" y="4194175"/>
          <p14:tracePt t="33263" x="4094163" y="4251325"/>
          <p14:tracePt t="33281" x="4094163" y="4279900"/>
          <p14:tracePt t="33297" x="4086225" y="4294188"/>
          <p14:tracePt t="33369" x="4086225" y="4300538"/>
          <p14:tracePt t="33385" x="4079875" y="4329113"/>
          <p14:tracePt t="33386" x="4065588" y="4337050"/>
          <p14:tracePt t="33397" x="4051300" y="4343400"/>
          <p14:tracePt t="33413" x="4037013" y="4351338"/>
          <p14:tracePt t="33456" x="4029075" y="4351338"/>
          <p14:tracePt t="33465" x="4008438" y="4371975"/>
          <p14:tracePt t="33481" x="4000500" y="4371975"/>
          <p14:tracePt t="33487" x="3994150" y="4379913"/>
          <p14:tracePt t="33593" x="4029075" y="4379913"/>
          <p14:tracePt t="33601" x="4065588" y="4379913"/>
          <p14:tracePt t="33609" x="4079875" y="4379913"/>
          <p14:tracePt t="33609" x="4086225" y="4379913"/>
          <p14:tracePt t="33618" x="4114800" y="4379913"/>
          <p14:tracePt t="33630" x="4129088" y="4379913"/>
          <p14:tracePt t="33647" x="4143375" y="4379913"/>
          <p14:tracePt t="33663" x="4165600" y="4379913"/>
          <p14:tracePt t="33679" x="4200525" y="4379913"/>
          <p14:tracePt t="33697" x="4243388" y="4379913"/>
          <p14:tracePt t="33713" x="4265613" y="4379913"/>
          <p14:tracePt t="33761" x="4271963" y="4379913"/>
          <p14:tracePt t="33777" x="4286250" y="4379913"/>
          <p14:tracePt t="33785" x="4314825" y="4379913"/>
          <p14:tracePt t="33793" x="4329113" y="4379913"/>
          <p14:tracePt t="33801" x="4408488" y="4379913"/>
          <p14:tracePt t="33815" x="4471988" y="4379913"/>
          <p14:tracePt t="33830" x="4508500" y="4379913"/>
          <p14:tracePt t="33847" x="4537075" y="4379913"/>
          <p14:tracePt t="33863" x="4557713" y="4379913"/>
          <p14:tracePt t="33880" x="4594225" y="4379913"/>
          <p14:tracePt t="33880" x="4622800" y="4379913"/>
          <p14:tracePt t="33897" x="4686300" y="4379913"/>
          <p14:tracePt t="33913" x="4765675" y="4379913"/>
          <p14:tracePt t="33930" x="4837113" y="4379913"/>
          <p14:tracePt t="33946" x="4879975" y="4365625"/>
          <p14:tracePt t="33963" x="4908550" y="4365625"/>
          <p14:tracePt t="33980" x="4922838" y="4365625"/>
          <p14:tracePt t="33996" x="5008563" y="4365625"/>
          <p14:tracePt t="34014" x="5180013" y="4365625"/>
          <p14:tracePt t="34029" x="5386388" y="4365625"/>
          <p14:tracePt t="34047" x="5572125" y="4365625"/>
          <p14:tracePt t="34063" x="5680075" y="4365625"/>
          <p14:tracePt t="34080" x="5772150" y="4365625"/>
          <p14:tracePt t="34096" x="5865813" y="4371975"/>
          <p14:tracePt t="34114" x="5929313" y="4379913"/>
          <p14:tracePt t="34129" x="6022975" y="4379913"/>
          <p14:tracePt t="34147" x="6122988" y="4379913"/>
          <p14:tracePt t="34163" x="6215063" y="4379913"/>
          <p14:tracePt t="34180" x="6323013" y="4379913"/>
          <p14:tracePt t="34196" x="6443663" y="4379913"/>
          <p14:tracePt t="34213" x="6557963" y="4414838"/>
          <p14:tracePt t="34229" x="6665913" y="4422775"/>
          <p14:tracePt t="34246" x="6794500" y="4443413"/>
          <p14:tracePt t="34262" x="6886575" y="4443413"/>
          <p14:tracePt t="34280" x="6958013" y="4443413"/>
          <p14:tracePt t="34295" x="7015163" y="4457700"/>
          <p14:tracePt t="34295" x="7023100" y="4465638"/>
          <p14:tracePt t="34314" x="7065963" y="4465638"/>
          <p14:tracePt t="34329" x="7108825" y="4471988"/>
          <p14:tracePt t="34346" x="7143750" y="4471988"/>
          <p14:tracePt t="34363" x="7186613" y="4494213"/>
          <p14:tracePt t="34380" x="7237413" y="4529138"/>
          <p14:tracePt t="34396" x="7251700" y="4537075"/>
          <p14:tracePt t="34412" x="7272338" y="4537075"/>
          <p14:tracePt t="34428" x="7280275" y="4543425"/>
          <p14:tracePt t="34481" x="7280275" y="4557713"/>
          <p14:tracePt t="34489" x="7280275" y="4622800"/>
          <p14:tracePt t="34497" x="7280275" y="4651375"/>
          <p14:tracePt t="34505" x="7280275" y="4708525"/>
          <p14:tracePt t="34514" x="7280275" y="4714875"/>
          <p14:tracePt t="34529" x="7280275" y="4729163"/>
          <p14:tracePt t="34576" x="7265988" y="4757738"/>
          <p14:tracePt t="34585" x="7258050" y="4786313"/>
          <p14:tracePt t="34601" x="7229475" y="4808538"/>
          <p14:tracePt t="34606" x="7223125" y="4829175"/>
          <p14:tracePt t="34612" x="7215188" y="4843463"/>
          <p14:tracePt t="34629" x="7208838" y="4865688"/>
          <p14:tracePt t="34645" x="7180263" y="4879975"/>
          <p14:tracePt t="34705" x="7158038" y="4886325"/>
          <p14:tracePt t="34714" x="7151688" y="4886325"/>
          <p14:tracePt t="34714" x="7137400" y="4894263"/>
          <p14:tracePt t="34730" x="7094538" y="4914900"/>
          <p14:tracePt t="34746" x="7023100" y="4937125"/>
          <p14:tracePt t="34762" x="6986588" y="4937125"/>
          <p14:tracePt t="34779" x="6972300" y="4937125"/>
          <p14:tracePt t="34795" x="6965950" y="4937125"/>
          <p14:tracePt t="34812" x="6929438" y="4951413"/>
          <p14:tracePt t="34828" x="6908800" y="4951413"/>
          <p14:tracePt t="34845" x="6865938" y="4965700"/>
          <p14:tracePt t="34861" x="6794500" y="4979988"/>
          <p14:tracePt t="34878" x="6680200" y="5014913"/>
          <p14:tracePt t="34895" x="6629400" y="5029200"/>
          <p14:tracePt t="34912" x="6580188" y="5029200"/>
          <p14:tracePt t="34928" x="6551613" y="5029200"/>
          <p14:tracePt t="34946" x="6529388" y="5029200"/>
          <p14:tracePt t="34961" x="6486525" y="5029200"/>
          <p14:tracePt t="34979" x="6408738" y="5029200"/>
          <p14:tracePt t="34995" x="6280150" y="5029200"/>
          <p14:tracePt t="35012" x="6165850" y="5029200"/>
          <p14:tracePt t="35028" x="6057900" y="5029200"/>
          <p14:tracePt t="35046" x="5994400" y="5029200"/>
          <p14:tracePt t="35061" x="5880100" y="5000625"/>
          <p14:tracePt t="35078" x="5751513" y="4951413"/>
          <p14:tracePt t="35095" x="5486400" y="4929188"/>
          <p14:tracePt t="35112" x="5214938" y="4914900"/>
          <p14:tracePt t="35128" x="4957763" y="4886325"/>
          <p14:tracePt t="35128" x="4886325" y="4872038"/>
          <p14:tracePt t="35146" x="4800600" y="4865688"/>
          <p14:tracePt t="35162" x="4757738" y="4851400"/>
          <p14:tracePt t="35177" x="4700588" y="4829175"/>
          <p14:tracePt t="35194" x="4651375" y="4822825"/>
          <p14:tracePt t="35211" x="4594225" y="4800600"/>
          <p14:tracePt t="35228" x="4537075" y="4786313"/>
          <p14:tracePt t="35245" x="4494213" y="4765675"/>
          <p14:tracePt t="35260" x="4429125" y="4757738"/>
          <p14:tracePt t="35279" x="4357688" y="4729163"/>
          <p14:tracePt t="35295" x="4279900" y="4714875"/>
          <p14:tracePt t="35312" x="4200525" y="4708525"/>
          <p14:tracePt t="35327" x="4151313" y="4686300"/>
          <p14:tracePt t="35327" x="4122738" y="4679950"/>
          <p14:tracePt t="35362" x="4108450" y="4672013"/>
          <p14:tracePt t="35362" x="4079875" y="4651375"/>
          <p14:tracePt t="35377" x="4029075" y="4614863"/>
          <p14:tracePt t="35394" x="3979863" y="4586288"/>
          <p14:tracePt t="35411" x="3908425" y="4537075"/>
          <p14:tracePt t="35427" x="3871913" y="4514850"/>
          <p14:tracePt t="35444" x="3857625" y="4500563"/>
          <p14:tracePt t="35460" x="3857625" y="4494213"/>
          <p14:tracePt t="35478" x="3857625" y="4486275"/>
          <p14:tracePt t="35494" x="3857625" y="4457700"/>
          <p14:tracePt t="35511" x="3857625" y="4422775"/>
          <p14:tracePt t="35527" x="3857625" y="4394200"/>
          <p14:tracePt t="35544" x="3937000" y="4337050"/>
          <p14:tracePt t="35561" x="4037013" y="4300538"/>
          <p14:tracePt t="35577" x="4137025" y="4300538"/>
          <p14:tracePt t="35594" x="4229100" y="4300538"/>
          <p14:tracePt t="35610" x="4271963" y="4300538"/>
          <p14:tracePt t="35627" x="4286250" y="4300538"/>
          <p14:tracePt t="35643" x="4314825" y="4300538"/>
          <p14:tracePt t="35660" x="4322763" y="4314825"/>
          <p14:tracePt t="35677" x="4329113" y="4343400"/>
          <p14:tracePt t="35694" x="4329113" y="4371975"/>
          <p14:tracePt t="35710" x="4329113" y="4437063"/>
          <p14:tracePt t="35727" x="4314825" y="4508500"/>
          <p14:tracePt t="35744" x="4308475" y="4551363"/>
          <p14:tracePt t="35760" x="4257675" y="4608513"/>
          <p14:tracePt t="35778" x="4237038" y="4614863"/>
          <p14:tracePt t="35793" x="4208463" y="4614863"/>
          <p14:tracePt t="35810" x="4186238" y="4614863"/>
          <p14:tracePt t="35857" x="4179888" y="4614863"/>
          <p14:tracePt t="35865" x="4179888" y="4594225"/>
          <p14:tracePt t="35873" x="4179888" y="4565650"/>
          <p14:tracePt t="35881" x="4200525" y="4514850"/>
          <p14:tracePt t="35894" x="4237038" y="4486275"/>
          <p14:tracePt t="35910" x="4294188" y="4479925"/>
          <p14:tracePt t="35926" x="4337050" y="4479925"/>
          <p14:tracePt t="35944" x="4386263" y="4479925"/>
          <p14:tracePt t="35960" x="4414838" y="4479925"/>
          <p14:tracePt t="35976" x="4414838" y="4500563"/>
          <p14:tracePt t="35994" x="4414838" y="4529138"/>
          <p14:tracePt t="36010" x="4371975" y="4579938"/>
          <p14:tracePt t="36026" x="4314825" y="4608513"/>
          <p14:tracePt t="36044" x="4271963" y="4608513"/>
          <p14:tracePt t="36060" x="4251325" y="4608513"/>
          <p14:tracePt t="36077" x="4243388" y="4608513"/>
          <p14:tracePt t="36121" x="4237038" y="4608513"/>
          <p14:tracePt t="36129" x="4237038" y="4594225"/>
          <p14:tracePt t="36136" x="4237038" y="4565650"/>
          <p14:tracePt t="36144" x="4271963" y="4529138"/>
          <p14:tracePt t="36160" x="4357688" y="4494213"/>
          <p14:tracePt t="36177" x="4471988" y="4479925"/>
          <p14:tracePt t="36194" x="4486275" y="4479925"/>
          <p14:tracePt t="36210" x="4494213" y="4479925"/>
          <p14:tracePt t="36249" x="4500563" y="4486275"/>
          <p14:tracePt t="36249" x="4500563" y="4514850"/>
          <p14:tracePt t="36264" x="4500563" y="4543425"/>
          <p14:tracePt t="36273" x="4500563" y="4557713"/>
          <p14:tracePt t="36281" x="4500563" y="4579938"/>
          <p14:tracePt t="36294" x="4500563" y="4594225"/>
          <p14:tracePt t="36310" x="4479925" y="4600575"/>
          <p14:tracePt t="36327" x="4451350" y="4600575"/>
          <p14:tracePt t="36369" x="4443413" y="4600575"/>
          <p14:tracePt t="36377" x="4443413" y="4594225"/>
          <p14:tracePt t="36385" x="4443413" y="4572000"/>
          <p14:tracePt t="36393" x="4443413" y="4551363"/>
          <p14:tracePt t="36410" x="4443413" y="4543425"/>
          <p14:tracePt t="36449" x="4437063" y="4537075"/>
          <p14:tracePt t="36452" x="4429125" y="4537075"/>
          <p14:tracePt t="36459" x="4400550" y="4537075"/>
          <p14:tracePt t="36476" x="4322763" y="4537075"/>
          <p14:tracePt t="36493" x="4214813" y="4537075"/>
          <p14:tracePt t="36509" x="4000500" y="4565650"/>
          <p14:tracePt t="36526" x="3765550" y="4565650"/>
          <p14:tracePt t="36542" x="3508375" y="4565650"/>
          <p14:tracePt t="36559" x="3236913" y="4565650"/>
          <p14:tracePt t="36575" x="2843213" y="4565650"/>
          <p14:tracePt t="36594" x="2636838" y="4565650"/>
          <p14:tracePt t="36609" x="2443163" y="4565650"/>
          <p14:tracePt t="36626" x="2286000" y="4579938"/>
          <p14:tracePt t="36642" x="2151063" y="4579938"/>
          <p14:tracePt t="36659" x="2008188" y="4579938"/>
          <p14:tracePt t="36675" x="1900238" y="4579938"/>
          <p14:tracePt t="36693" x="1822450" y="4579938"/>
          <p14:tracePt t="36709" x="1757363" y="4579938"/>
          <p14:tracePt t="36726" x="1700213" y="4579938"/>
          <p14:tracePt t="36742" x="1665288" y="4579938"/>
          <p14:tracePt t="36759" x="1643063" y="4579938"/>
          <p14:tracePt t="36776" x="1628775" y="4579938"/>
          <p14:tracePt t="36817" x="1608138" y="4565650"/>
          <p14:tracePt t="36818" x="1600200" y="4557713"/>
          <p14:tracePt t="36826" x="1593850" y="4543425"/>
          <p14:tracePt t="36843" x="1593850" y="4514850"/>
          <p14:tracePt t="36860" x="1571625" y="4471988"/>
          <p14:tracePt t="36875" x="1565275" y="4443413"/>
          <p14:tracePt t="36893" x="1565275" y="4400550"/>
          <p14:tracePt t="36908" x="1550988" y="4351338"/>
          <p14:tracePt t="36925" x="1550988" y="4322763"/>
          <p14:tracePt t="36941" x="1550988" y="4265613"/>
          <p14:tracePt t="36959" x="1593850" y="4194175"/>
          <p14:tracePt t="36975" x="1628775" y="4143375"/>
          <p14:tracePt t="36975" x="1636713" y="4137025"/>
          <p14:tracePt t="37030" x="1665288" y="4137025"/>
          <p14:tracePt t="37057" x="1714500" y="4137025"/>
          <p14:tracePt t="37065" x="1765300" y="4137025"/>
          <p14:tracePt t="37073" x="1836738" y="4137025"/>
          <p14:tracePt t="37081" x="2008188" y="4137025"/>
          <p14:tracePt t="37093" x="2222500" y="4100513"/>
          <p14:tracePt t="37108" x="2400300" y="4071938"/>
          <p14:tracePt t="37126" x="2522538" y="4071938"/>
          <p14:tracePt t="37141" x="2565400" y="4071938"/>
          <p14:tracePt t="37159" x="2636838" y="4043363"/>
          <p14:tracePt t="37175" x="2708275" y="4037013"/>
          <p14:tracePt t="37192" x="2836863" y="4000500"/>
          <p14:tracePt t="37208" x="3086100" y="3922713"/>
          <p14:tracePt t="37225" x="3257550" y="3857625"/>
          <p14:tracePt t="37242" x="3343275" y="3800475"/>
          <p14:tracePt t="37258" x="3371850" y="3786188"/>
          <p14:tracePt t="37275" x="3386138" y="3765550"/>
          <p14:tracePt t="37292" x="3408363" y="3708400"/>
          <p14:tracePt t="37308" x="3429000" y="3665538"/>
          <p14:tracePt t="37325" x="3471863" y="3579813"/>
          <p14:tracePt t="37341" x="3514725" y="3508375"/>
          <p14:tracePt t="37358" x="3536950" y="3414713"/>
          <p14:tracePt t="37374" x="3536950" y="3357563"/>
          <p14:tracePt t="37392" x="3543300" y="3271838"/>
          <p14:tracePt t="37408" x="3565525" y="3151188"/>
          <p14:tracePt t="37426" x="3565525" y="2957513"/>
          <p14:tracePt t="37441" x="3565525" y="2722563"/>
          <p14:tracePt t="37457" x="3536950" y="2571750"/>
          <p14:tracePt t="37474" x="3457575" y="2386013"/>
          <p14:tracePt t="37492" x="3379788" y="2236788"/>
          <p14:tracePt t="37509" x="3314700" y="2071688"/>
          <p14:tracePt t="37526" x="3236913" y="1871663"/>
          <p14:tracePt t="37542" x="3143250" y="1671638"/>
          <p14:tracePt t="37559" x="3022600" y="1514475"/>
          <p14:tracePt t="37575" x="2894013" y="1357313"/>
          <p14:tracePt t="37592" x="2765425" y="1214438"/>
          <p14:tracePt t="37609" x="2643188" y="1114425"/>
          <p14:tracePt t="37609" x="2551113" y="1065213"/>
          <p14:tracePt t="37627" x="2414588" y="1014413"/>
          <p14:tracePt t="37642" x="2222500" y="965200"/>
          <p14:tracePt t="37659" x="2028825" y="950913"/>
          <p14:tracePt t="37675" x="1828800" y="908050"/>
          <p14:tracePt t="37692" x="1657350" y="900113"/>
          <p14:tracePt t="37708" x="1550988" y="900113"/>
          <p14:tracePt t="37726" x="1493838" y="900113"/>
          <p14:tracePt t="37742" x="1457325" y="914400"/>
          <p14:tracePt t="37759" x="1428750" y="1014413"/>
          <p14:tracePt t="37775" x="1385888" y="1208088"/>
          <p14:tracePt t="37792" x="1371600" y="1450975"/>
          <p14:tracePt t="37808" x="1371600" y="1708150"/>
          <p14:tracePt t="37825" x="1371600" y="2065338"/>
          <p14:tracePt t="37858" x="1371600" y="2257425"/>
          <p14:tracePt t="37859" x="1371600" y="2393950"/>
          <p14:tracePt t="37875" x="1371600" y="2565400"/>
          <p14:tracePt t="37892" x="1400175" y="2714625"/>
          <p14:tracePt t="37909" x="1436688" y="2808288"/>
          <p14:tracePt t="37925" x="1443038" y="2879725"/>
          <p14:tracePt t="37942" x="1457325" y="2928938"/>
          <p14:tracePt t="37958" x="1493838" y="3000375"/>
          <p14:tracePt t="37975" x="1522413" y="3051175"/>
          <p14:tracePt t="37992" x="1550988" y="3071813"/>
          <p14:tracePt t="38009" x="1565275" y="3086100"/>
          <p14:tracePt t="38025" x="1608138" y="3114675"/>
          <p14:tracePt t="38042" x="1651000" y="3122613"/>
          <p14:tracePt t="38058" x="1665288" y="3136900"/>
          <p14:tracePt t="38124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</a:t>
            </a:r>
            <a:r>
              <a:rPr lang="en-US" dirty="0" err="1"/>
              <a:t>Prefetching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776219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Fetch two blocks on miss (include next sequential block)</a:t>
            </a: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3568" y="5661248"/>
            <a:ext cx="792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3399"/>
                </a:solidFill>
                <a:latin typeface="+mn-lt"/>
              </a:rPr>
              <a:t>Pentium 4 Pre-fetching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9166" y="2019186"/>
            <a:ext cx="6526312" cy="356983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531"/>
    </mc:Choice>
    <mc:Fallback>
      <p:transition spd="slow" advTm="210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1931" x="3722688" y="4051300"/>
          <p14:tracePt t="162043" x="3714750" y="4057650"/>
          <p14:tracePt t="162051" x="3694113" y="4079875"/>
          <p14:tracePt t="162068" x="3671888" y="4100513"/>
          <p14:tracePt t="162075" x="3651250" y="4114800"/>
          <p14:tracePt t="162083" x="3643313" y="4122738"/>
          <p14:tracePt t="162091" x="3629025" y="4171950"/>
          <p14:tracePt t="162107" x="3579813" y="4237038"/>
          <p14:tracePt t="162107" x="3529013" y="4286250"/>
          <p14:tracePt t="162123" x="3422650" y="4379913"/>
          <p14:tracePt t="162123" x="3357563" y="4429125"/>
          <p14:tracePt t="162148" x="3328988" y="4451350"/>
          <p14:tracePt t="162156" x="3271838" y="4486275"/>
          <p14:tracePt t="162172" x="3251200" y="4514850"/>
          <p14:tracePt t="162190" x="3214688" y="4557713"/>
          <p14:tracePt t="162206" x="3165475" y="4622800"/>
          <p14:tracePt t="162223" x="3114675" y="4665663"/>
          <p14:tracePt t="162239" x="3036888" y="4786313"/>
          <p14:tracePt t="162257" x="2922588" y="4908550"/>
          <p14:tracePt t="162272" x="2794000" y="5051425"/>
          <p14:tracePt t="162290" x="2693988" y="5180013"/>
          <p14:tracePt t="162306" x="2586038" y="5286375"/>
          <p14:tracePt t="162306" x="2551113" y="5329238"/>
          <p14:tracePt t="162324" x="2471738" y="5422900"/>
          <p14:tracePt t="162339" x="2393950" y="5508625"/>
          <p14:tracePt t="162356" x="2322513" y="5629275"/>
          <p14:tracePt t="162372" x="2193925" y="5772150"/>
          <p14:tracePt t="162389" x="2093913" y="5908675"/>
          <p14:tracePt t="162406" x="2028825" y="5986463"/>
          <p14:tracePt t="162423" x="1993900" y="6022975"/>
          <p14:tracePt t="162438" x="1979613" y="6037263"/>
          <p14:tracePt t="162456" x="1971675" y="6051550"/>
          <p14:tracePt t="162472" x="1965325" y="6051550"/>
          <p14:tracePt t="162547" x="2043113" y="6051550"/>
          <p14:tracePt t="162555" x="2100263" y="6051550"/>
          <p14:tracePt t="162572" x="2286000" y="6051550"/>
          <p14:tracePt t="162577" x="2493963" y="6051550"/>
          <p14:tracePt t="162589" x="2700338" y="6051550"/>
          <p14:tracePt t="162605" x="2808288" y="6051550"/>
          <p14:tracePt t="162622" x="2851150" y="6051550"/>
          <p14:tracePt t="162638" x="2871788" y="6051550"/>
          <p14:tracePt t="162655" x="2894013" y="6051550"/>
          <p14:tracePt t="162672" x="2922588" y="6051550"/>
          <p14:tracePt t="162689" x="2957513" y="6051550"/>
          <p14:tracePt t="162771" x="2943225" y="6051550"/>
          <p14:tracePt t="162774" x="2871788" y="6051550"/>
          <p14:tracePt t="162788" x="2786063" y="6022975"/>
          <p14:tracePt t="162789" x="2543175" y="5994400"/>
          <p14:tracePt t="162805" x="2328863" y="5957888"/>
          <p14:tracePt t="162822" x="2136775" y="5929313"/>
          <p14:tracePt t="162838" x="1957388" y="5894388"/>
          <p14:tracePt t="162855" x="1900238" y="5872163"/>
          <p14:tracePt t="162872" x="1843088" y="5857875"/>
          <p14:tracePt t="162889" x="1822450" y="5837238"/>
          <p14:tracePt t="162906" x="1793875" y="5822950"/>
          <p14:tracePt t="162921" x="1793875" y="5808663"/>
          <p14:tracePt t="162938" x="1793875" y="5780088"/>
          <p14:tracePt t="162956" x="1793875" y="5772150"/>
          <p14:tracePt t="162972" x="1800225" y="5751513"/>
          <p14:tracePt t="162989" x="1871663" y="5700713"/>
          <p14:tracePt t="163005" x="1965325" y="5643563"/>
          <p14:tracePt t="163022" x="2065338" y="5600700"/>
          <p14:tracePt t="163039" x="2136775" y="5572125"/>
          <p14:tracePt t="163055" x="2200275" y="5551488"/>
          <p14:tracePt t="163071" x="2236788" y="5551488"/>
          <p14:tracePt t="163088" x="2271713" y="5543550"/>
          <p14:tracePt t="163105" x="2314575" y="5543550"/>
          <p14:tracePt t="163121" x="2357438" y="5543550"/>
          <p14:tracePt t="163138" x="2451100" y="5543550"/>
          <p14:tracePt t="163155" x="2551113" y="5543550"/>
          <p14:tracePt t="163172" x="2608263" y="5543550"/>
          <p14:tracePt t="163189" x="2622550" y="5543550"/>
          <p14:tracePt t="163205" x="2628900" y="5543550"/>
          <p14:tracePt t="163243" x="2636838" y="5551488"/>
          <p14:tracePt t="163251" x="2636838" y="5557838"/>
          <p14:tracePt t="163259" x="2628900" y="5580063"/>
          <p14:tracePt t="163272" x="2593975" y="5608638"/>
          <p14:tracePt t="163287" x="2543175" y="5614988"/>
          <p14:tracePt t="163305" x="2443163" y="5629275"/>
          <p14:tracePt t="163322" x="2393950" y="5629275"/>
          <p14:tracePt t="163338" x="2357438" y="5629275"/>
          <p14:tracePt t="163355" x="2328863" y="5629275"/>
          <p14:tracePt t="163404" x="2322513" y="5629275"/>
          <p14:tracePt t="163411" x="2308225" y="5629275"/>
          <p14:tracePt t="163419" x="2308225" y="5622925"/>
          <p14:tracePt t="163427" x="2308225" y="5614988"/>
          <p14:tracePt t="163437" x="2322513" y="5557838"/>
          <p14:tracePt t="163454" x="2351088" y="5551488"/>
          <p14:tracePt t="163471" x="2357438" y="5543550"/>
          <p14:tracePt t="163564" x="2328863" y="5543550"/>
          <p14:tracePt t="163572" x="2279650" y="5551488"/>
          <p14:tracePt t="163579" x="2251075" y="5551488"/>
          <p14:tracePt t="163587" x="2214563" y="5551488"/>
          <p14:tracePt t="163595" x="2208213" y="5551488"/>
          <p14:tracePt t="163971" x="2214563" y="5551488"/>
          <p14:tracePt t="163979" x="2243138" y="5557838"/>
          <p14:tracePt t="163995" x="2271713" y="5580063"/>
          <p14:tracePt t="163996" x="2279650" y="5580063"/>
          <p14:tracePt t="164004" x="2308225" y="5586413"/>
          <p14:tracePt t="164020" x="2336800" y="5586413"/>
          <p14:tracePt t="164037" x="2343150" y="5586413"/>
          <p14:tracePt t="164053" x="2351088" y="5586413"/>
          <p14:tracePt t="164070" x="2386013" y="5586413"/>
          <p14:tracePt t="164086" x="2422525" y="5594350"/>
          <p14:tracePt t="164104" x="2443163" y="5614988"/>
          <p14:tracePt t="164120" x="2465388" y="5614988"/>
          <p14:tracePt t="164137" x="2479675" y="5614988"/>
          <p14:tracePt t="164153" x="2514600" y="5622925"/>
          <p14:tracePt t="164170" x="2536825" y="5622925"/>
          <p14:tracePt t="164186" x="2579688" y="5622925"/>
          <p14:tracePt t="164203" x="2600325" y="5629275"/>
          <p14:tracePt t="164220" x="2614613" y="5629275"/>
          <p14:tracePt t="164237" x="2628900" y="5629275"/>
          <p14:tracePt t="164253" x="2651125" y="5629275"/>
          <p14:tracePt t="164270" x="2657475" y="5629275"/>
          <p14:tracePt t="164286" x="2671763" y="5629275"/>
          <p14:tracePt t="164303" x="2700338" y="5629275"/>
          <p14:tracePt t="164320" x="2714625" y="5629275"/>
          <p14:tracePt t="164336" x="2765425" y="5629275"/>
          <p14:tracePt t="164353" x="2794000" y="5629275"/>
          <p14:tracePt t="164370" x="2822575" y="5629275"/>
          <p14:tracePt t="164387" x="2828925" y="5629275"/>
          <p14:tracePt t="164852" x="2836863" y="5629275"/>
          <p14:tracePt t="164868" x="2851150" y="5629275"/>
          <p14:tracePt t="164883" x="2857500" y="5629275"/>
          <p14:tracePt t="164891" x="2865438" y="5629275"/>
          <p14:tracePt t="164932" x="2871788" y="5629275"/>
          <p14:tracePt t="164972" x="2886075" y="5629275"/>
          <p14:tracePt t="164980" x="2936875" y="5629275"/>
          <p14:tracePt t="164986" x="2965450" y="5629275"/>
          <p14:tracePt t="164994" x="3008313" y="5629275"/>
          <p14:tracePt t="165002" x="3265488" y="5680075"/>
          <p14:tracePt t="165020" x="3436938" y="5694363"/>
          <p14:tracePt t="165036" x="3614738" y="5729288"/>
          <p14:tracePt t="165053" x="3671888" y="5737225"/>
          <p14:tracePt t="165068" x="3729038" y="5737225"/>
          <p14:tracePt t="165086" x="3808413" y="5737225"/>
          <p14:tracePt t="165102" x="3894138" y="5737225"/>
          <p14:tracePt t="165119" x="4037013" y="5737225"/>
          <p14:tracePt t="165135" x="4229100" y="5722938"/>
          <p14:tracePt t="165152" x="4437063" y="5708650"/>
          <p14:tracePt t="165168" x="4657725" y="5708650"/>
          <p14:tracePt t="165185" x="4837113" y="5694363"/>
          <p14:tracePt t="165202" x="5008563" y="5694363"/>
          <p14:tracePt t="165218" x="5322888" y="5694363"/>
          <p14:tracePt t="165235" x="5443538" y="5694363"/>
          <p14:tracePt t="165252" x="5537200" y="5694363"/>
          <p14:tracePt t="165268" x="5657850" y="5672138"/>
          <p14:tracePt t="165285" x="5737225" y="5665788"/>
          <p14:tracePt t="165302" x="5880100" y="5651500"/>
          <p14:tracePt t="165319" x="5986463" y="5637213"/>
          <p14:tracePt t="165335" x="6129338" y="5614988"/>
          <p14:tracePt t="165352" x="6172200" y="5608638"/>
          <p14:tracePt t="165368" x="6186488" y="5608638"/>
          <p14:tracePt t="165612" x="6180138" y="5608638"/>
          <p14:tracePt t="165613" x="6072188" y="5608638"/>
          <p14:tracePt t="165620" x="5986463" y="5608638"/>
          <p14:tracePt t="165634" x="5594350" y="5608638"/>
          <p14:tracePt t="165651" x="5251450" y="5594350"/>
          <p14:tracePt t="165667" x="4679950" y="5594350"/>
          <p14:tracePt t="165685" x="3843338" y="5508625"/>
          <p14:tracePt t="165701" x="3108325" y="5372100"/>
          <p14:tracePt t="165719" x="2508250" y="5300663"/>
          <p14:tracePt t="165735" x="2171700" y="5300663"/>
          <p14:tracePt t="165752" x="2000250" y="5300663"/>
          <p14:tracePt t="165767" x="1943100" y="5300663"/>
          <p14:tracePt t="165784" x="1936750" y="5300663"/>
          <p14:tracePt t="165883" x="1928813" y="5300663"/>
          <p14:tracePt t="165963" x="1971675" y="5314950"/>
          <p14:tracePt t="165971" x="2051050" y="5343525"/>
          <p14:tracePt t="165976" x="2093913" y="5357813"/>
          <p14:tracePt t="165984" x="2271713" y="5443538"/>
          <p14:tracePt t="166001" x="2486025" y="5465763"/>
          <p14:tracePt t="166018" x="2779713" y="5508625"/>
          <p14:tracePt t="166034" x="3257550" y="5537200"/>
          <p14:tracePt t="166051" x="3614738" y="5537200"/>
          <p14:tracePt t="166067" x="3908425" y="5537200"/>
          <p14:tracePt t="166084" x="4214813" y="5537200"/>
          <p14:tracePt t="166100" x="4471988" y="5537200"/>
          <p14:tracePt t="166117" x="4708525" y="5537200"/>
          <p14:tracePt t="166133" x="4929188" y="5537200"/>
          <p14:tracePt t="166151" x="5122863" y="5537200"/>
          <p14:tracePt t="166167" x="5294313" y="5537200"/>
          <p14:tracePt t="166184" x="5386388" y="5537200"/>
          <p14:tracePt t="166200" x="5429250" y="5537200"/>
          <p14:tracePt t="166218" x="5465763" y="5537200"/>
          <p14:tracePt t="166233" x="5472113" y="5537200"/>
          <p14:tracePt t="166251" x="5480050" y="5537200"/>
          <p14:tracePt t="166291" x="5486400" y="5537200"/>
          <p14:tracePt t="166347" x="5500688" y="5537200"/>
          <p14:tracePt t="166355" x="5508625" y="5537200"/>
          <p14:tracePt t="166372" x="5522913" y="5537200"/>
          <p14:tracePt t="166388" x="5551488" y="5537200"/>
          <p14:tracePt t="166403" x="5557838" y="5537200"/>
          <p14:tracePt t="166443" x="5565775" y="5537200"/>
          <p14:tracePt t="166523" x="5572125" y="5537200"/>
          <p14:tracePt t="166531" x="5572125" y="5543550"/>
          <p14:tracePt t="166563" x="5572125" y="5551488"/>
          <p14:tracePt t="166571" x="5572125" y="5557838"/>
          <p14:tracePt t="166588" x="5572125" y="5565775"/>
          <p14:tracePt t="166603" x="5565775" y="5565775"/>
          <p14:tracePt t="166619" x="5557838" y="5565775"/>
          <p14:tracePt t="166632" x="5543550" y="5572125"/>
          <p14:tracePt t="166659" x="5522913" y="5572125"/>
          <p14:tracePt t="166667" x="5508625" y="5594350"/>
          <p14:tracePt t="166671" x="5472113" y="5594350"/>
          <p14:tracePt t="166684" x="5443538" y="5594350"/>
          <p14:tracePt t="166700" x="5386388" y="5594350"/>
          <p14:tracePt t="166717" x="5300663" y="5594350"/>
          <p14:tracePt t="166733" x="5222875" y="5594350"/>
          <p14:tracePt t="166750" x="5080000" y="5594350"/>
          <p14:tracePt t="166766" x="4886325" y="5594350"/>
          <p14:tracePt t="166783" x="4737100" y="5594350"/>
          <p14:tracePt t="166799" x="4543425" y="5594350"/>
          <p14:tracePt t="166817" x="4351338" y="5594350"/>
          <p14:tracePt t="166833" x="4214813" y="5594350"/>
          <p14:tracePt t="166849" x="4157663" y="5594350"/>
          <p14:tracePt t="166866" x="4129088" y="5594350"/>
          <p14:tracePt t="166866" x="4122738" y="5594350"/>
          <p14:tracePt t="166884" x="4086225" y="5594350"/>
          <p14:tracePt t="166900" x="4065588" y="5594350"/>
          <p14:tracePt t="166916" x="4022725" y="5580063"/>
          <p14:tracePt t="166933" x="3929063" y="5572125"/>
          <p14:tracePt t="166949" x="3722688" y="5543550"/>
          <p14:tracePt t="166967" x="3443288" y="5543550"/>
          <p14:tracePt t="166983" x="3186113" y="5529263"/>
          <p14:tracePt t="167000" x="2979738" y="5529263"/>
          <p14:tracePt t="167015" x="2822575" y="5529263"/>
          <p14:tracePt t="167033" x="2728913" y="5508625"/>
          <p14:tracePt t="167049" x="2671763" y="5508625"/>
          <p14:tracePt t="167066" x="2614613" y="5486400"/>
          <p14:tracePt t="167082" x="2593975" y="5480050"/>
          <p14:tracePt t="167099" x="2579688" y="5472113"/>
          <p14:tracePt t="167171" x="2571750" y="5472113"/>
          <p14:tracePt t="167204" x="2565400" y="5465763"/>
          <p14:tracePt t="167211" x="2557463" y="5465763"/>
          <p14:tracePt t="167219" x="2551113" y="5443538"/>
          <p14:tracePt t="167232" x="2508250" y="5394325"/>
          <p14:tracePt t="167249" x="2451100" y="5337175"/>
          <p14:tracePt t="167265" x="2422525" y="5300663"/>
          <p14:tracePt t="167282" x="2400300" y="5280025"/>
          <p14:tracePt t="167300" x="2400300" y="5265738"/>
          <p14:tracePt t="167316" x="2393950" y="5251450"/>
          <p14:tracePt t="167531" x="2393950" y="5243513"/>
          <p14:tracePt t="167547" x="2371725" y="5222875"/>
          <p14:tracePt t="167555" x="2357438" y="5214938"/>
          <p14:tracePt t="167565" x="2300288" y="5208588"/>
          <p14:tracePt t="167581" x="2171700" y="5172075"/>
          <p14:tracePt t="167599" x="2036763" y="5114925"/>
          <p14:tracePt t="167615" x="1922463" y="5086350"/>
          <p14:tracePt t="167632" x="1865313" y="5057775"/>
          <p14:tracePt t="167648" x="1808163" y="5051425"/>
          <p14:tracePt t="167666" x="1765300" y="5043488"/>
          <p14:tracePt t="167682" x="1714500" y="5022850"/>
          <p14:tracePt t="167682" x="1693863" y="5022850"/>
          <p14:tracePt t="167700" x="1665288" y="5000625"/>
          <p14:tracePt t="167700" x="1651000" y="5000625"/>
          <p14:tracePt t="167715" x="1565275" y="4965700"/>
          <p14:tracePt t="167732" x="1465263" y="4900613"/>
          <p14:tracePt t="167748" x="1371600" y="4851400"/>
          <p14:tracePt t="167765" x="1300163" y="4808538"/>
          <p14:tracePt t="167781" x="1271588" y="4800600"/>
          <p14:tracePt t="167799" x="1265238" y="4794250"/>
          <p14:tracePt t="167816" x="1243013" y="4786313"/>
          <p14:tracePt t="167851" x="1236663" y="4786313"/>
          <p14:tracePt t="167857" x="1228725" y="4779963"/>
          <p14:tracePt t="168035" x="1228725" y="4772025"/>
          <p14:tracePt t="168043" x="1228725" y="4757738"/>
          <p14:tracePt t="168053" x="1228725" y="4751388"/>
          <p14:tracePt t="168064" x="1228725" y="4729163"/>
          <p14:tracePt t="168080" x="1228725" y="4686300"/>
          <p14:tracePt t="168099" x="1222375" y="4672013"/>
          <p14:tracePt t="168115" x="1200150" y="4608513"/>
          <p14:tracePt t="168132" x="1200150" y="4594225"/>
          <p14:tracePt t="168148" x="1185863" y="4551363"/>
          <p14:tracePt t="168164" x="1165225" y="4479925"/>
          <p14:tracePt t="168181" x="1136650" y="4414838"/>
          <p14:tracePt t="168198" x="1108075" y="4337050"/>
          <p14:tracePt t="168214" x="1065213" y="4271963"/>
          <p14:tracePt t="168231" x="1042988" y="4237038"/>
          <p14:tracePt t="168247" x="993775" y="4179888"/>
          <p14:tracePt t="168265" x="971550" y="4108450"/>
          <p14:tracePt t="168281" x="965200" y="4065588"/>
          <p14:tracePt t="168298" x="942975" y="4000500"/>
          <p14:tracePt t="168315" x="922338" y="3914775"/>
          <p14:tracePt t="168330" x="893763" y="3814763"/>
          <p14:tracePt t="168347" x="893763" y="3743325"/>
          <p14:tracePt t="168364" x="885825" y="3665538"/>
          <p14:tracePt t="168380" x="871538" y="3551238"/>
          <p14:tracePt t="168397" x="865188" y="3471863"/>
          <p14:tracePt t="168413" x="842963" y="3394075"/>
          <p14:tracePt t="168430" x="842963" y="3371850"/>
          <p14:tracePt t="168447" x="842963" y="3328988"/>
          <p14:tracePt t="168463" x="836613" y="3236913"/>
          <p14:tracePt t="168480" x="836613" y="3143250"/>
          <p14:tracePt t="168497" x="836613" y="3079750"/>
          <p14:tracePt t="168514" x="836613" y="2986088"/>
          <p14:tracePt t="168531" x="842963" y="2943225"/>
          <p14:tracePt t="168547" x="865188" y="2900363"/>
          <p14:tracePt t="168564" x="908050" y="2851150"/>
          <p14:tracePt t="168580" x="965200" y="2808288"/>
          <p14:tracePt t="168597" x="1022350" y="2771775"/>
          <p14:tracePt t="168613" x="1085850" y="2736850"/>
          <p14:tracePt t="168630" x="1128713" y="2693988"/>
          <p14:tracePt t="168646" x="1179513" y="2671763"/>
          <p14:tracePt t="168663" x="1208088" y="2651125"/>
          <p14:tracePt t="168680" x="1214438" y="2651125"/>
          <p14:tracePt t="168697" x="1222375" y="2651125"/>
          <p14:tracePt t="168713" x="1250950" y="2651125"/>
          <p14:tracePt t="168730" x="1279525" y="2651125"/>
          <p14:tracePt t="168746" x="1293813" y="2651125"/>
          <p14:tracePt t="168764" x="1314450" y="2651125"/>
          <p14:tracePt t="168779" x="1336675" y="2651125"/>
          <p14:tracePt t="168797" x="1343025" y="2651125"/>
          <p14:tracePt t="168814" x="1385888" y="2671763"/>
          <p14:tracePt t="168829" x="1428750" y="2728913"/>
          <p14:tracePt t="168847" x="1500188" y="2843213"/>
          <p14:tracePt t="168863" x="1543050" y="2943225"/>
          <p14:tracePt t="168880" x="1571625" y="3022600"/>
          <p14:tracePt t="168896" x="1585913" y="3079750"/>
          <p14:tracePt t="168914" x="1593850" y="3136900"/>
          <p14:tracePt t="168929" x="1622425" y="3194050"/>
          <p14:tracePt t="168946" x="1628775" y="3286125"/>
          <p14:tracePt t="168963" x="1628775" y="3365500"/>
          <p14:tracePt t="168980" x="1628775" y="3429000"/>
          <p14:tracePt t="168995" x="1628775" y="3514725"/>
          <p14:tracePt t="169013" x="1628775" y="3586163"/>
          <p14:tracePt t="169029" x="1628775" y="3651250"/>
          <p14:tracePt t="169046" x="1628775" y="3694113"/>
          <p14:tracePt t="169063" x="1628775" y="3786188"/>
          <p14:tracePt t="169080" x="1643063" y="3908425"/>
          <p14:tracePt t="169096" x="1657350" y="4029075"/>
          <p14:tracePt t="169114" x="1657350" y="4122738"/>
          <p14:tracePt t="169129" x="1657350" y="4165600"/>
          <p14:tracePt t="169146" x="1657350" y="4171950"/>
          <p14:tracePt t="169162" x="1657350" y="4237038"/>
          <p14:tracePt t="169180" x="1657350" y="4294188"/>
          <p14:tracePt t="169196" x="1628775" y="4394200"/>
          <p14:tracePt t="169214" x="1622425" y="4471988"/>
          <p14:tracePt t="169229" x="1614488" y="4529138"/>
          <p14:tracePt t="169246" x="1614488" y="4537075"/>
          <p14:tracePt t="169262" x="1614488" y="4551363"/>
          <p14:tracePt t="169299" x="1614488" y="4572000"/>
          <p14:tracePt t="169307" x="1657350" y="4614863"/>
          <p14:tracePt t="169314" x="1728788" y="4665663"/>
          <p14:tracePt t="169329" x="1800225" y="4708525"/>
          <p14:tracePt t="169346" x="1843088" y="4714875"/>
          <p14:tracePt t="169362" x="1993900" y="4737100"/>
          <p14:tracePt t="169379" x="2036763" y="4751388"/>
          <p14:tracePt t="169395" x="2065338" y="4751388"/>
          <p14:tracePt t="169413" x="2136775" y="4779963"/>
          <p14:tracePt t="169429" x="2236788" y="4814888"/>
          <p14:tracePt t="169446" x="2351088" y="4857750"/>
          <p14:tracePt t="169462" x="2443163" y="4879975"/>
          <p14:tracePt t="169479" x="2551113" y="4922838"/>
          <p14:tracePt t="169495" x="2622550" y="4965700"/>
          <p14:tracePt t="169513" x="2665413" y="4986338"/>
          <p14:tracePt t="169529" x="2714625" y="5022850"/>
          <p14:tracePt t="169545" x="2765425" y="5051425"/>
          <p14:tracePt t="169562" x="2814638" y="5108575"/>
          <p14:tracePt t="169579" x="2828925" y="5122863"/>
          <p14:tracePt t="169596" x="2836863" y="5137150"/>
          <p14:tracePt t="169612" x="2836863" y="5172075"/>
          <p14:tracePt t="169628" x="2836863" y="5186363"/>
          <p14:tracePt t="169646" x="2836863" y="5208588"/>
          <p14:tracePt t="169661" x="2836863" y="5214938"/>
          <p14:tracePt t="169679" x="2836863" y="5222875"/>
          <p14:tracePt t="169696" x="2836863" y="5229225"/>
          <p14:tracePt t="169713" x="2836863" y="5243513"/>
          <p14:tracePt t="169843" x="2836863" y="5251450"/>
          <p14:tracePt t="169883" x="2836863" y="5214938"/>
          <p14:tracePt t="169891" x="2836863" y="5200650"/>
          <p14:tracePt t="169899" x="2843213" y="5137150"/>
          <p14:tracePt t="169911" x="2865438" y="5051425"/>
          <p14:tracePt t="169928" x="2914650" y="4908550"/>
          <p14:tracePt t="169946" x="3000375" y="4737100"/>
          <p14:tracePt t="169961" x="3114675" y="4500563"/>
          <p14:tracePt t="169961" x="3171825" y="4357688"/>
          <p14:tracePt t="169980" x="3208338" y="4151313"/>
          <p14:tracePt t="169995" x="3251200" y="3951288"/>
          <p14:tracePt t="170012" x="3271838" y="3757613"/>
          <p14:tracePt t="170028" x="3314700" y="3579813"/>
          <p14:tracePt t="170045" x="3365500" y="3414713"/>
          <p14:tracePt t="170061" x="3429000" y="3236913"/>
          <p14:tracePt t="170078" x="3508375" y="3086100"/>
          <p14:tracePt t="170095" x="3551238" y="2986088"/>
          <p14:tracePt t="170112" x="3614738" y="2865438"/>
          <p14:tracePt t="170128" x="3629025" y="2822575"/>
          <p14:tracePt t="170146" x="3657600" y="2751138"/>
          <p14:tracePt t="170161" x="3714750" y="2665413"/>
          <p14:tracePt t="170178" x="3779838" y="2579688"/>
          <p14:tracePt t="170194" x="3900488" y="2379663"/>
          <p14:tracePt t="170212" x="3979863" y="2243138"/>
          <p14:tracePt t="170228" x="4051300" y="2143125"/>
          <p14:tracePt t="170244" x="4100513" y="2051050"/>
          <p14:tracePt t="170260" x="4179888" y="1979613"/>
          <p14:tracePt t="170277" x="4214813" y="1943100"/>
          <p14:tracePt t="170294" x="4257675" y="1928813"/>
          <p14:tracePt t="170311" x="4300538" y="1914525"/>
          <p14:tracePt t="170328" x="4351338" y="1914525"/>
          <p14:tracePt t="170344" x="4414838" y="1914525"/>
          <p14:tracePt t="170361" x="4508500" y="1914525"/>
          <p14:tracePt t="170378" x="4579938" y="1914525"/>
          <p14:tracePt t="170394" x="4714875" y="1914525"/>
          <p14:tracePt t="170411" x="4772025" y="1936750"/>
          <p14:tracePt t="170428" x="4851400" y="1943100"/>
          <p14:tracePt t="170445" x="4914900" y="1951038"/>
          <p14:tracePt t="170461" x="4979988" y="1951038"/>
          <p14:tracePt t="170532" x="4951413" y="1951038"/>
          <p14:tracePt t="170541" x="4886325" y="1951038"/>
          <p14:tracePt t="170543" x="4829175" y="1936750"/>
          <p14:tracePt t="170555" x="4786313" y="1936750"/>
          <p14:tracePt t="170555" x="4722813" y="1928813"/>
          <p14:tracePt t="170564" x="4614863" y="1914525"/>
          <p14:tracePt t="170577" x="4422775" y="1871663"/>
          <p14:tracePt t="170594" x="4214813" y="1851025"/>
          <p14:tracePt t="170594" x="4122738" y="1836738"/>
          <p14:tracePt t="170612" x="3843338" y="1808163"/>
          <p14:tracePt t="170627" x="3594100" y="1808163"/>
          <p14:tracePt t="170644" x="3414713" y="1808163"/>
          <p14:tracePt t="170661" x="3328988" y="1808163"/>
          <p14:tracePt t="170677" x="3271838" y="1808163"/>
          <p14:tracePt t="170693" x="3214688" y="1808163"/>
          <p14:tracePt t="170711" x="3136900" y="1808163"/>
          <p14:tracePt t="170727" x="3057525" y="1808163"/>
          <p14:tracePt t="170744" x="2979738" y="1808163"/>
          <p14:tracePt t="170761" x="2894013" y="1808163"/>
          <p14:tracePt t="170776" x="2822575" y="1808163"/>
          <p14:tracePt t="170794" x="2779713" y="1808163"/>
          <p14:tracePt t="170836" x="2771775" y="1808163"/>
          <p14:tracePt t="170843" x="2765425" y="1800225"/>
          <p14:tracePt t="170875" x="2757488" y="1800225"/>
          <p14:tracePt t="170891" x="2751138" y="1800225"/>
          <p14:tracePt t="170931" x="2743200" y="1800225"/>
          <p14:tracePt t="170947" x="2736850" y="1800225"/>
          <p14:tracePt t="171339" x="2722563" y="1800225"/>
          <p14:tracePt t="171351" x="2665413" y="1793875"/>
          <p14:tracePt t="171354" x="2651125" y="1779588"/>
          <p14:tracePt t="171359" x="2579688" y="1751013"/>
          <p14:tracePt t="171376" x="2528888" y="1743075"/>
          <p14:tracePt t="171394" x="2471738" y="1736725"/>
          <p14:tracePt t="171409" x="2422525" y="1708150"/>
          <p14:tracePt t="171427" x="2408238" y="1708150"/>
          <p14:tracePt t="171443" x="2386013" y="1708150"/>
          <p14:tracePt t="171460" x="2379663" y="1700213"/>
          <p14:tracePt t="171476" x="2371725" y="1700213"/>
          <p14:tracePt t="171493" x="2351088" y="1700213"/>
          <p14:tracePt t="171531" x="2343150" y="1693863"/>
          <p14:tracePt t="171652" x="2393950" y="1693863"/>
          <p14:tracePt t="171660" x="2457450" y="1693863"/>
          <p14:tracePt t="171667" x="2514600" y="1693863"/>
          <p14:tracePt t="171675" x="2600325" y="1693863"/>
          <p14:tracePt t="171683" x="2722563" y="1693863"/>
          <p14:tracePt t="171692" x="2828925" y="1693863"/>
          <p14:tracePt t="171709" x="2922588" y="1693863"/>
          <p14:tracePt t="171726" x="2971800" y="1693863"/>
          <p14:tracePt t="171742" x="3028950" y="1693863"/>
          <p14:tracePt t="171759" x="3122613" y="1693863"/>
          <p14:tracePt t="171776" x="3228975" y="1693863"/>
          <p14:tracePt t="171792" x="3371850" y="1708150"/>
          <p14:tracePt t="171809" x="3529013" y="1736725"/>
          <p14:tracePt t="171826" x="3671888" y="1736725"/>
          <p14:tracePt t="171842" x="3829050" y="1736725"/>
          <p14:tracePt t="171859" x="3971925" y="1736725"/>
          <p14:tracePt t="171876" x="4079875" y="1736725"/>
          <p14:tracePt t="171892" x="4143375" y="1736725"/>
          <p14:tracePt t="171908" x="4186238" y="1736725"/>
          <p14:tracePt t="171926" x="4222750" y="1736725"/>
          <p14:tracePt t="171942" x="4257675" y="1743075"/>
          <p14:tracePt t="171959" x="4271963" y="1751013"/>
          <p14:tracePt t="171975" x="4300538" y="1751013"/>
          <p14:tracePt t="171992" x="4343400" y="1751013"/>
          <p14:tracePt t="172009" x="4386263" y="1751013"/>
          <p14:tracePt t="172025" x="4437063" y="1751013"/>
          <p14:tracePt t="172042" x="4443413" y="1751013"/>
          <p14:tracePt t="172059" x="4451350" y="1751013"/>
          <p14:tracePt t="172179" x="4422775" y="1751013"/>
          <p14:tracePt t="172187" x="4408488" y="1751013"/>
          <p14:tracePt t="172196" x="4379913" y="1743075"/>
          <p14:tracePt t="172203" x="4337050" y="1736725"/>
          <p14:tracePt t="172211" x="4294188" y="1714500"/>
          <p14:tracePt t="172225" x="4237038" y="1708150"/>
          <p14:tracePt t="172241" x="4143375" y="1700213"/>
          <p14:tracePt t="172241" x="4094163" y="1700213"/>
          <p14:tracePt t="172259" x="3971925" y="1700213"/>
          <p14:tracePt t="172275" x="3843338" y="1700213"/>
          <p14:tracePt t="172292" x="3779838" y="1700213"/>
          <p14:tracePt t="172308" x="3736975" y="1700213"/>
          <p14:tracePt t="172325" x="3700463" y="1700213"/>
          <p14:tracePt t="172341" x="3671888" y="1700213"/>
          <p14:tracePt t="172357" x="3600450" y="1700213"/>
          <p14:tracePt t="172375" x="3536950" y="1679575"/>
          <p14:tracePt t="172392" x="3457575" y="1665288"/>
          <p14:tracePt t="172408" x="3400425" y="1657350"/>
          <p14:tracePt t="172425" x="3357563" y="1657350"/>
          <p14:tracePt t="172441" x="3308350" y="1651000"/>
          <p14:tracePt t="172459" x="3251200" y="1628775"/>
          <p14:tracePt t="172474" x="3179763" y="1628775"/>
          <p14:tracePt t="172492" x="3100388" y="1628775"/>
          <p14:tracePt t="172508" x="3022600" y="1628775"/>
          <p14:tracePt t="172524" x="2957513" y="1628775"/>
          <p14:tracePt t="172541" x="2886075" y="1628775"/>
          <p14:tracePt t="172557" x="2800350" y="1628775"/>
          <p14:tracePt t="172575" x="2736850" y="1628775"/>
          <p14:tracePt t="172591" x="2643188" y="1628775"/>
          <p14:tracePt t="172607" x="2565400" y="1628775"/>
          <p14:tracePt t="172625" x="2508250" y="1622425"/>
          <p14:tracePt t="172641" x="2486025" y="1614488"/>
          <p14:tracePt t="172658" x="2451100" y="1614488"/>
          <p14:tracePt t="172674" x="2393950" y="1600200"/>
          <p14:tracePt t="172692" x="2371725" y="1600200"/>
          <p14:tracePt t="172707" x="2343150" y="1600200"/>
          <p14:tracePt t="172779" x="2336800" y="1593850"/>
          <p14:tracePt t="172844" x="2365375" y="1593850"/>
          <p14:tracePt t="172851" x="2408238" y="1600200"/>
          <p14:tracePt t="172859" x="2500313" y="1608138"/>
          <p14:tracePt t="172874" x="2608263" y="1628775"/>
          <p14:tracePt t="172891" x="2728913" y="1651000"/>
          <p14:tracePt t="172909" x="2794000" y="1651000"/>
          <p14:tracePt t="172924" x="2865438" y="1657350"/>
          <p14:tracePt t="172941" x="2943225" y="1679575"/>
          <p14:tracePt t="172957" x="2994025" y="1679575"/>
          <p14:tracePt t="172974" x="3043238" y="1679575"/>
          <p14:tracePt t="172990" x="3071813" y="1679575"/>
          <p14:tracePt t="173007" x="3108325" y="1679575"/>
          <p14:tracePt t="173024" x="3122613" y="1679575"/>
          <p14:tracePt t="173040" x="3128963" y="1679575"/>
          <p14:tracePt t="173058" x="3171825" y="1679575"/>
          <p14:tracePt t="173074" x="3214688" y="1693863"/>
          <p14:tracePt t="173090" x="3308350" y="1708150"/>
          <p14:tracePt t="173107" x="3386138" y="1708150"/>
          <p14:tracePt t="173123" x="3479800" y="1728788"/>
          <p14:tracePt t="173140" x="3622675" y="1743075"/>
          <p14:tracePt t="173156" x="3751263" y="1765300"/>
          <p14:tracePt t="173175" x="3894138" y="1765300"/>
          <p14:tracePt t="173190" x="4022725" y="1785938"/>
          <p14:tracePt t="173207" x="4129088" y="1800225"/>
          <p14:tracePt t="173224" x="4251325" y="1822450"/>
          <p14:tracePt t="173240" x="4429125" y="1851025"/>
          <p14:tracePt t="173256" x="4651375" y="1851025"/>
          <p14:tracePt t="173274" x="4894263" y="1851025"/>
          <p14:tracePt t="173290" x="5086350" y="1851025"/>
          <p14:tracePt t="173308" x="5165725" y="1851025"/>
          <p14:tracePt t="173324" x="5229225" y="1851025"/>
          <p14:tracePt t="173340" x="5272088" y="1851025"/>
          <p14:tracePt t="173356" x="5314950" y="1851025"/>
          <p14:tracePt t="173373" x="5380038" y="1851025"/>
          <p14:tracePt t="173389" x="5437188" y="1851025"/>
          <p14:tracePt t="173407" x="5500688" y="1851025"/>
          <p14:tracePt t="173423" x="5572125" y="1851025"/>
          <p14:tracePt t="173441" x="5614988" y="1851025"/>
          <p14:tracePt t="173456" x="5643563" y="1851025"/>
          <p14:tracePt t="173473" x="5672138" y="1851025"/>
          <p14:tracePt t="173489" x="5680075" y="1851025"/>
          <p14:tracePt t="173531" x="5694363" y="1851025"/>
          <p14:tracePt t="173533" x="5708650" y="1851025"/>
          <p14:tracePt t="173539" x="5715000" y="1851025"/>
          <p14:tracePt t="173557" x="5729288" y="1843088"/>
          <p14:tracePt t="173573" x="5737225" y="1843088"/>
          <p14:tracePt t="173660" x="5743575" y="1843088"/>
          <p14:tracePt t="173665" x="5765800" y="1843088"/>
          <p14:tracePt t="173675" x="5786438" y="1843088"/>
          <p14:tracePt t="173683" x="5815013" y="1828800"/>
          <p14:tracePt t="173692" x="5886450" y="1800225"/>
          <p14:tracePt t="173707" x="5937250" y="1793875"/>
          <p14:tracePt t="173811" x="5943600" y="1793875"/>
          <p14:tracePt t="173819" x="5986463" y="1800225"/>
          <p14:tracePt t="173827" x="6000750" y="1857375"/>
          <p14:tracePt t="173831" x="6037263" y="1922463"/>
          <p14:tracePt t="173839" x="6143625" y="2093913"/>
          <p14:tracePt t="173856" x="6223000" y="2271713"/>
          <p14:tracePt t="173873" x="6243638" y="2400300"/>
          <p14:tracePt t="173889" x="6251575" y="2479675"/>
          <p14:tracePt t="173906" x="6251575" y="2557463"/>
          <p14:tracePt t="173922" x="6251575" y="2736850"/>
          <p14:tracePt t="173940" x="6186488" y="2865438"/>
          <p14:tracePt t="173955" x="6080125" y="3057525"/>
          <p14:tracePt t="173972" x="6008688" y="3171825"/>
          <p14:tracePt t="173989" x="5894388" y="3328988"/>
          <p14:tracePt t="174006" x="5780088" y="3457575"/>
          <p14:tracePt t="174023" x="5680075" y="3579813"/>
          <p14:tracePt t="174039" x="5594350" y="3714750"/>
          <p14:tracePt t="174055" x="5522913" y="3822700"/>
          <p14:tracePt t="174072" x="5414963" y="4008438"/>
          <p14:tracePt t="174088" x="5300663" y="4194175"/>
          <p14:tracePt t="174106" x="5165725" y="4386263"/>
          <p14:tracePt t="174121" x="4908550" y="4643438"/>
          <p14:tracePt t="174140" x="4714875" y="4765675"/>
          <p14:tracePt t="174156" x="4608513" y="4857750"/>
          <p14:tracePt t="174172" x="4422775" y="4951413"/>
          <p14:tracePt t="174189" x="4186238" y="5065713"/>
          <p14:tracePt t="174206" x="3908425" y="5151438"/>
          <p14:tracePt t="174222" x="3665538" y="5214938"/>
          <p14:tracePt t="174239" x="3494088" y="5280025"/>
          <p14:tracePt t="174256" x="3394075" y="5322888"/>
          <p14:tracePt t="174272" x="3314700" y="5343525"/>
          <p14:tracePt t="174289" x="3243263" y="5365750"/>
          <p14:tracePt t="174306" x="3186113" y="5386388"/>
          <p14:tracePt t="174322" x="3108325" y="5400675"/>
          <p14:tracePt t="174322" x="3051175" y="5429250"/>
          <p14:tracePt t="174340" x="2943225" y="5451475"/>
          <p14:tracePt t="174355" x="2865438" y="5457825"/>
          <p14:tracePt t="174372" x="2779713" y="5494338"/>
          <p14:tracePt t="174389" x="2671763" y="5500688"/>
          <p14:tracePt t="174405" x="2543175" y="5514975"/>
          <p14:tracePt t="174422" x="2414588" y="5537200"/>
          <p14:tracePt t="174439" x="2336800" y="5543550"/>
          <p14:tracePt t="174455" x="2286000" y="5557838"/>
          <p14:tracePt t="174472" x="2251075" y="5557838"/>
          <p14:tracePt t="174488" x="2214563" y="5557838"/>
          <p14:tracePt t="174505" x="2200275" y="5557838"/>
          <p14:tracePt t="174521" x="2171700" y="5557838"/>
          <p14:tracePt t="174538" x="2143125" y="5557838"/>
          <p14:tracePt t="174555" x="2122488" y="5557838"/>
          <p14:tracePt t="174571" x="2100263" y="5557838"/>
          <p14:tracePt t="174588" x="2085975" y="5557838"/>
          <p14:tracePt t="174605" x="2065338" y="5557838"/>
          <p14:tracePt t="174621" x="2043113" y="5543550"/>
          <p14:tracePt t="174638" x="2008188" y="5514975"/>
          <p14:tracePt t="174655" x="1979613" y="5480050"/>
          <p14:tracePt t="174671" x="1943100" y="5437188"/>
          <p14:tracePt t="174689" x="1914525" y="5386388"/>
          <p14:tracePt t="174705" x="1871663" y="5314950"/>
          <p14:tracePt t="174722" x="1865313" y="5294313"/>
          <p14:tracePt t="174738" x="1857375" y="5237163"/>
          <p14:tracePt t="174755" x="1836738" y="5208588"/>
          <p14:tracePt t="174771" x="1836738" y="5186363"/>
          <p14:tracePt t="174788" x="1836738" y="5172075"/>
          <p14:tracePt t="174804" x="1836738" y="5137150"/>
          <p14:tracePt t="174822" x="1836738" y="5108575"/>
          <p14:tracePt t="174837" x="1836738" y="5100638"/>
          <p14:tracePt t="174855" x="1836738" y="5094288"/>
          <p14:tracePt t="174871" x="1836738" y="5072063"/>
          <p14:tracePt t="174888" x="1836738" y="5057775"/>
          <p14:tracePt t="174904" x="1851025" y="5043488"/>
          <p14:tracePt t="174921" x="1871663" y="5029200"/>
          <p14:tracePt t="174937" x="1879600" y="5022850"/>
          <p14:tracePt t="174972" x="1900238" y="5022850"/>
          <p14:tracePt t="174972" x="1943100" y="5022850"/>
          <p14:tracePt t="174989" x="1971675" y="5022850"/>
          <p14:tracePt t="175004" x="1985963" y="5022850"/>
          <p14:tracePt t="175021" x="1993900" y="5022850"/>
          <p14:tracePt t="175059" x="2000250" y="5022850"/>
          <p14:tracePt t="175071" x="2008188" y="5022850"/>
          <p14:tracePt t="175075" x="2043113" y="5022850"/>
          <p14:tracePt t="175123" x="2065338" y="5022850"/>
          <p14:tracePt t="175131" x="2085975" y="5022850"/>
          <p14:tracePt t="175140" x="2093913" y="5022850"/>
          <p14:tracePt t="175155" x="2108200" y="5022850"/>
          <p14:tracePt t="175172" x="2114550" y="5022850"/>
          <p14:tracePt t="175172" x="2128838" y="5022850"/>
          <p14:tracePt t="175188" x="2136775" y="5014913"/>
          <p14:tracePt t="175204" x="2151063" y="5000625"/>
          <p14:tracePt t="175220" x="2151063" y="4979988"/>
          <p14:tracePt t="175237" x="2157413" y="4957763"/>
          <p14:tracePt t="175254" x="2157413" y="4943475"/>
          <p14:tracePt t="175270" x="2157413" y="4922838"/>
          <p14:tracePt t="175287" x="2151063" y="4886325"/>
          <p14:tracePt t="175304" x="2114550" y="4851400"/>
          <p14:tracePt t="175322" x="2071688" y="4829175"/>
          <p14:tracePt t="175337" x="2043113" y="4808538"/>
          <p14:tracePt t="175379" x="2028825" y="4800600"/>
          <p14:tracePt t="175562" x="2065338" y="4779963"/>
          <p14:tracePt t="175587" x="2079625" y="4779963"/>
          <p14:tracePt t="175595" x="2122488" y="4772025"/>
          <p14:tracePt t="175604" x="2151063" y="4765675"/>
          <p14:tracePt t="175621" x="2171700" y="4751388"/>
          <p14:tracePt t="175637" x="2185988" y="4751388"/>
          <p14:tracePt t="175653" x="2208213" y="4737100"/>
          <p14:tracePt t="175980" x="2243138" y="4722813"/>
          <p14:tracePt t="175987" x="2314575" y="4722813"/>
          <p14:tracePt t="175995" x="2428875" y="4679950"/>
          <p14:tracePt t="176008" x="2479675" y="4651375"/>
          <p14:tracePt t="176020" x="2514600" y="4614863"/>
          <p14:tracePt t="176036" x="2522538" y="4586288"/>
          <p14:tracePt t="176053" x="2528888" y="4551363"/>
          <p14:tracePt t="176070" x="2528888" y="4508500"/>
          <p14:tracePt t="176086" x="2528888" y="4486275"/>
          <p14:tracePt t="176103" x="2528888" y="4457700"/>
          <p14:tracePt t="176119" x="2528888" y="4414838"/>
          <p14:tracePt t="176135" x="2543175" y="4386263"/>
          <p14:tracePt t="176153" x="2543175" y="4337050"/>
          <p14:tracePt t="176169" x="2557463" y="4314825"/>
          <p14:tracePt t="176186" x="2557463" y="4294188"/>
          <p14:tracePt t="176203" x="2565400" y="4265613"/>
          <p14:tracePt t="176220" x="2565400" y="4251325"/>
          <p14:tracePt t="176236" x="2565400" y="4243388"/>
          <p14:tracePt t="176252" x="2571750" y="4237038"/>
          <p14:tracePt t="176269" x="2571750" y="4214813"/>
          <p14:tracePt t="176286" x="2586038" y="4194175"/>
          <p14:tracePt t="176302" x="2628900" y="4157663"/>
          <p14:tracePt t="176319" x="2671763" y="4137025"/>
          <p14:tracePt t="176335" x="2686050" y="4114800"/>
          <p14:tracePt t="176352" x="2700338" y="4094163"/>
          <p14:tracePt t="176368" x="2728913" y="4071938"/>
          <p14:tracePt t="176411" x="2736850" y="4065588"/>
          <p14:tracePt t="176419" x="2736850" y="4057650"/>
          <p14:tracePt t="176435" x="2736850" y="4051300"/>
          <p14:tracePt t="176436" x="2743200" y="4043363"/>
          <p14:tracePt t="176475" x="2751138" y="4037013"/>
          <p14:tracePt t="176496" x="2751138" y="4022725"/>
          <p14:tracePt t="176771" x="2757488" y="4000500"/>
          <p14:tracePt t="176779" x="2765425" y="3994150"/>
          <p14:tracePt t="176819" x="2771775" y="3971925"/>
          <p14:tracePt t="177036" x="2779713" y="3965575"/>
          <p14:tracePt t="177051" x="2800350" y="3971925"/>
          <p14:tracePt t="177059" x="2808288" y="3994150"/>
          <p14:tracePt t="177068" x="2814638" y="4008438"/>
          <p14:tracePt t="177085" x="2822575" y="4043363"/>
          <p14:tracePt t="177101" x="2857500" y="4094163"/>
          <p14:tracePt t="177118" x="2865438" y="4129088"/>
          <p14:tracePt t="177135" x="2894013" y="4186238"/>
          <p14:tracePt t="177151" x="2922588" y="4214813"/>
          <p14:tracePt t="177168" x="2957513" y="4265613"/>
          <p14:tracePt t="177184" x="2994025" y="4329113"/>
          <p14:tracePt t="177201" x="3022600" y="4379913"/>
          <p14:tracePt t="177218" x="3079750" y="4443413"/>
          <p14:tracePt t="177218" x="3128963" y="4486275"/>
          <p14:tracePt t="177236" x="3214688" y="4551363"/>
          <p14:tracePt t="177252" x="3308350" y="4608513"/>
          <p14:tracePt t="177268" x="3379788" y="4657725"/>
          <p14:tracePt t="177285" x="3479800" y="4714875"/>
          <p14:tracePt t="177301" x="3522663" y="4743450"/>
          <p14:tracePt t="177318" x="3529013" y="4743450"/>
          <p14:tracePt t="177379" x="3543300" y="4743450"/>
          <p14:tracePt t="177387" x="3551238" y="4751388"/>
          <p14:tracePt t="177419" x="3557588" y="4751388"/>
          <p14:tracePt t="177699" x="3565525" y="4751388"/>
          <p14:tracePt t="177731" x="3579813" y="4751388"/>
          <p14:tracePt t="177739" x="3586163" y="4751388"/>
          <p14:tracePt t="177755" x="3600450" y="4751388"/>
          <p14:tracePt t="177756" x="3608388" y="4751388"/>
          <p14:tracePt t="177767" x="3629025" y="4751388"/>
          <p14:tracePt t="177784" x="3657600" y="4751388"/>
          <p14:tracePt t="177801" x="3700463" y="4751388"/>
          <p14:tracePt t="177817" x="3757613" y="4737100"/>
          <p14:tracePt t="177834" x="3794125" y="4729163"/>
          <p14:tracePt t="177849" x="3851275" y="4708525"/>
          <p14:tracePt t="177899" x="3871913" y="4694238"/>
          <p14:tracePt t="177915" x="3879850" y="4686300"/>
          <p14:tracePt t="177924" x="3894138" y="4665663"/>
          <p14:tracePt t="177933" x="3900488" y="4657725"/>
          <p14:tracePt t="177934" x="3914775" y="4643438"/>
          <p14:tracePt t="177950" x="3937000" y="4629150"/>
          <p14:tracePt t="177967" x="3951288" y="4600575"/>
          <p14:tracePt t="178507" x="3957638" y="4594225"/>
          <p14:tracePt t="178539" x="3965575" y="4594225"/>
          <p14:tracePt t="178555" x="3971925" y="4594225"/>
          <p14:tracePt t="178571" x="3979863" y="4586288"/>
          <p14:tracePt t="178619" x="3986213" y="4586288"/>
          <p14:tracePt t="178628" x="4000500" y="4586288"/>
          <p14:tracePt t="178635" x="4008438" y="4586288"/>
          <p14:tracePt t="178643" x="4014788" y="4586288"/>
          <p14:tracePt t="178649" x="4043363" y="4586288"/>
          <p14:tracePt t="178666" x="4065588" y="4586288"/>
          <p14:tracePt t="178683" x="4094163" y="4586288"/>
          <p14:tracePt t="178700" x="4122738" y="4586288"/>
          <p14:tracePt t="178716" x="4143375" y="4586288"/>
          <p14:tracePt t="178732" x="4171950" y="4586288"/>
          <p14:tracePt t="178750" x="4208463" y="4586288"/>
          <p14:tracePt t="178766" x="4251325" y="4586288"/>
          <p14:tracePt t="178783" x="4279900" y="4586288"/>
          <p14:tracePt t="178799" x="4329113" y="4586288"/>
          <p14:tracePt t="178816" x="4343400" y="4586288"/>
          <p14:tracePt t="178832" x="4365625" y="4586288"/>
          <p14:tracePt t="178849" x="4386263" y="4586288"/>
          <p14:tracePt t="178865" x="4422775" y="4586288"/>
          <p14:tracePt t="178882" x="4457700" y="4586288"/>
          <p14:tracePt t="178898" x="4514850" y="4586288"/>
          <p14:tracePt t="178916" x="4543425" y="4586288"/>
          <p14:tracePt t="178931" x="4551363" y="4586288"/>
          <p14:tracePt t="178948" x="4572000" y="4586288"/>
          <p14:tracePt t="178966" x="4579938" y="4586288"/>
          <p14:tracePt t="178982" x="4614863" y="4586288"/>
          <p14:tracePt t="178998" x="4622800" y="4586288"/>
          <p14:tracePt t="179015" x="4637088" y="4572000"/>
          <p14:tracePt t="179067" x="4643438" y="4572000"/>
          <p14:tracePt t="179083" x="4651375" y="4572000"/>
          <p14:tracePt t="179099" x="4657725" y="4572000"/>
          <p14:tracePt t="179107" x="4665663" y="4572000"/>
          <p14:tracePt t="179107" x="4672013" y="4565650"/>
          <p14:tracePt t="179116" x="4679950" y="4565650"/>
          <p14:tracePt t="179131" x="4686300" y="4565650"/>
          <p14:tracePt t="179148" x="4694238" y="4565650"/>
          <p14:tracePt t="179165" x="4729163" y="4557713"/>
          <p14:tracePt t="179182" x="4743450" y="4551363"/>
          <p14:tracePt t="179227" x="4765675" y="4551363"/>
          <p14:tracePt t="179235" x="4772025" y="4551363"/>
          <p14:tracePt t="179242" x="4779963" y="4543425"/>
          <p14:tracePt t="179247" x="4786313" y="4537075"/>
          <p14:tracePt t="179291" x="4800600" y="4537075"/>
          <p14:tracePt t="179299" x="4808538" y="4529138"/>
          <p14:tracePt t="179299" x="4814888" y="4529138"/>
          <p14:tracePt t="179307" x="4822825" y="4522788"/>
          <p14:tracePt t="179315" x="4857750" y="4508500"/>
          <p14:tracePt t="179332" x="4879975" y="4494213"/>
          <p14:tracePt t="179348" x="4894263" y="4494213"/>
          <p14:tracePt t="179365" x="4900613" y="4486275"/>
          <p14:tracePt t="179382" x="4922838" y="4486275"/>
          <p14:tracePt t="179398" x="4957763" y="4479925"/>
          <p14:tracePt t="179415" x="5014913" y="4471988"/>
          <p14:tracePt t="179431" x="5072063" y="4443413"/>
          <p14:tracePt t="179448" x="5100638" y="4443413"/>
          <p14:tracePt t="179464" x="5137150" y="4437063"/>
          <p14:tracePt t="179482" x="5151438" y="4429125"/>
          <p14:tracePt t="179498" x="5172075" y="4429125"/>
          <p14:tracePt t="179498" x="5200650" y="4408488"/>
          <p14:tracePt t="179516" x="5237163" y="4408488"/>
          <p14:tracePt t="179532" x="5257800" y="4400550"/>
          <p14:tracePt t="179548" x="5265738" y="4400550"/>
          <p14:tracePt t="179565" x="5272088" y="4400550"/>
          <p14:tracePt t="179581" x="5280025" y="4400550"/>
          <p14:tracePt t="179597" x="5300663" y="4394200"/>
          <p14:tracePt t="179615" x="5314950" y="4394200"/>
          <p14:tracePt t="179631" x="5351463" y="4379913"/>
          <p14:tracePt t="179648" x="5365750" y="4371975"/>
          <p14:tracePt t="179664" x="5372100" y="4365625"/>
          <p14:tracePt t="179681" x="5380038" y="4365625"/>
          <p14:tracePt t="179697" x="5386388" y="4365625"/>
          <p14:tracePt t="179714" x="5408613" y="4365625"/>
          <p14:tracePt t="179731" x="5429250" y="4365625"/>
          <p14:tracePt t="179748" x="5457825" y="4357688"/>
          <p14:tracePt t="179764" x="5486400" y="4357688"/>
          <p14:tracePt t="179780" x="5500688" y="4351338"/>
          <p14:tracePt t="179797" x="5514975" y="4351338"/>
          <p14:tracePt t="179815" x="5529263" y="4351338"/>
          <p14:tracePt t="179830" x="5537200" y="4351338"/>
          <p14:tracePt t="179847" x="5551488" y="4351338"/>
          <p14:tracePt t="179864" x="5572125" y="4351338"/>
          <p14:tracePt t="179881" x="5580063" y="4343400"/>
          <p14:tracePt t="179915" x="5586413" y="4343400"/>
          <p14:tracePt t="179931" x="5600700" y="4343400"/>
          <p14:tracePt t="179963" x="5608638" y="4343400"/>
          <p14:tracePt t="179968" x="5637213" y="4329113"/>
          <p14:tracePt t="179980" x="5643563" y="4329113"/>
          <p14:tracePt t="179981" x="5657850" y="4322763"/>
          <p14:tracePt t="179997" x="5665788" y="4322763"/>
          <p14:tracePt t="180014" x="5686425" y="4322763"/>
          <p14:tracePt t="180030" x="5694363" y="4322763"/>
          <p14:tracePt t="180047" x="5729288" y="4308475"/>
          <p14:tracePt t="180064" x="5743575" y="4308475"/>
          <p14:tracePt t="180080" x="5794375" y="4300538"/>
          <p14:tracePt t="180097" x="5822950" y="4300538"/>
          <p14:tracePt t="180114" x="5865813" y="4294188"/>
          <p14:tracePt t="180130" x="5886450" y="4286250"/>
          <p14:tracePt t="180147" x="5929313" y="4286250"/>
          <p14:tracePt t="180163" x="5957888" y="4279900"/>
          <p14:tracePt t="180180" x="5986463" y="4279900"/>
          <p14:tracePt t="180196" x="5994400" y="4265613"/>
          <p14:tracePt t="180214" x="6022975" y="4265613"/>
          <p14:tracePt t="180229" x="6029325" y="4265613"/>
          <p14:tracePt t="180246" x="6051550" y="4265613"/>
          <p14:tracePt t="180263" x="6065838" y="4265613"/>
          <p14:tracePt t="180280" x="6086475" y="4257675"/>
          <p14:tracePt t="180296" x="6108700" y="4257675"/>
          <p14:tracePt t="180313" x="6143625" y="4243388"/>
          <p14:tracePt t="180329" x="6186488" y="4243388"/>
          <p14:tracePt t="180347" x="6215063" y="4237038"/>
          <p14:tracePt t="180364" x="6237288" y="4229100"/>
          <p14:tracePt t="180379" x="6265863" y="4229100"/>
          <p14:tracePt t="180396" x="6272213" y="4222750"/>
          <p14:tracePt t="180413" x="6294438" y="4200525"/>
          <p14:tracePt t="180431" x="6308725" y="4200525"/>
          <p14:tracePt t="180447" x="6343650" y="4186238"/>
          <p14:tracePt t="180463" x="6365875" y="4179888"/>
          <p14:tracePt t="180480" x="6400800" y="4151313"/>
          <p14:tracePt t="180496" x="6415088" y="4143375"/>
          <p14:tracePt t="180513" x="6429375" y="4137025"/>
          <p14:tracePt t="180530" x="6437313" y="4137025"/>
          <p14:tracePt t="180546" x="6472238" y="4114800"/>
          <p14:tracePt t="180564" x="6480175" y="4114800"/>
          <p14:tracePt t="180580" x="6494463" y="4108450"/>
          <p14:tracePt t="180597" x="6508750" y="4100513"/>
          <p14:tracePt t="180612" x="6523038" y="4079875"/>
          <p14:tracePt t="180630" x="6551613" y="4057650"/>
          <p14:tracePt t="180646" x="6580188" y="4051300"/>
          <p14:tracePt t="180663" x="6586538" y="4043363"/>
          <p14:tracePt t="180679" x="6594475" y="4037013"/>
          <p14:tracePt t="180696" x="6615113" y="4029075"/>
          <p14:tracePt t="180712" x="6643688" y="4014788"/>
          <p14:tracePt t="180730" x="6665913" y="4000500"/>
          <p14:tracePt t="180746" x="6715125" y="3986213"/>
          <p14:tracePt t="180779" x="6743700" y="3971925"/>
          <p14:tracePt t="180779" x="6765925" y="3957638"/>
          <p14:tracePt t="180796" x="6794500" y="3951288"/>
          <p14:tracePt t="180813" x="6808788" y="3937000"/>
          <p14:tracePt t="180830" x="6858000" y="3929063"/>
          <p14:tracePt t="180846" x="6923088" y="3900488"/>
          <p14:tracePt t="180863" x="6980238" y="3879850"/>
          <p14:tracePt t="180879" x="7015163" y="3857625"/>
          <p14:tracePt t="180896" x="7051675" y="3836988"/>
          <p14:tracePt t="180913" x="7086600" y="3814763"/>
          <p14:tracePt t="180930" x="7115175" y="3794125"/>
          <p14:tracePt t="180946" x="7143750" y="3779838"/>
          <p14:tracePt t="180946" x="7151688" y="3771900"/>
          <p14:tracePt t="180963" x="7186613" y="3729038"/>
          <p14:tracePt t="180980" x="7215188" y="3694113"/>
          <p14:tracePt t="180997" x="7272338" y="3622675"/>
          <p14:tracePt t="181012" x="7294563" y="3536950"/>
          <p14:tracePt t="181030" x="7300913" y="3508375"/>
          <p14:tracePt t="181046" x="7315200" y="3451225"/>
          <p14:tracePt t="181062" x="7315200" y="3394075"/>
          <p14:tracePt t="181078" x="7323138" y="3300413"/>
          <p14:tracePt t="181096" x="7323138" y="3236913"/>
          <p14:tracePt t="181112" x="7323138" y="3157538"/>
          <p14:tracePt t="181129" x="7323138" y="3128963"/>
          <p14:tracePt t="181146" x="7323138" y="3108325"/>
          <p14:tracePt t="181163" x="7323138" y="3065463"/>
          <p14:tracePt t="181179" x="7323138" y="3036888"/>
          <p14:tracePt t="181196" x="7323138" y="2986088"/>
          <p14:tracePt t="181212" x="7329488" y="2957513"/>
          <p14:tracePt t="181230" x="7337425" y="2951163"/>
          <p14:tracePt t="181245" x="7343775" y="2943225"/>
          <p14:tracePt t="181283" x="7343775" y="2914650"/>
          <p14:tracePt t="181288" x="7358063" y="2900363"/>
          <p14:tracePt t="181296" x="7372350" y="2865438"/>
          <p14:tracePt t="181311" x="7386638" y="2822575"/>
          <p14:tracePt t="181330" x="7394575" y="2779713"/>
          <p14:tracePt t="181345" x="7408863" y="2751138"/>
          <p14:tracePt t="181362" x="7415213" y="2736850"/>
          <p14:tracePt t="181379" x="7423150" y="2728913"/>
          <p14:tracePt t="181395" x="7443788" y="2708275"/>
          <p14:tracePt t="181412" x="7472363" y="2679700"/>
          <p14:tracePt t="181429" x="7508875" y="2643188"/>
          <p14:tracePt t="181444" x="7529513" y="2622550"/>
          <p14:tracePt t="181499" x="7551738" y="2600325"/>
          <p14:tracePt t="181515" x="7566025" y="2593975"/>
          <p14:tracePt t="181521" x="7594600" y="2565400"/>
          <p14:tracePt t="181528" x="7608888" y="2551113"/>
          <p14:tracePt t="181544" x="7629525" y="2528888"/>
          <p14:tracePt t="181595" x="7643813" y="2522538"/>
          <p14:tracePt t="181611" x="7651750" y="2522538"/>
          <p14:tracePt t="181643" x="7666038" y="2522538"/>
          <p14:tracePt t="181675" x="7672388" y="2522538"/>
          <p14:tracePt t="181683" x="7680325" y="2522538"/>
          <p14:tracePt t="181716" x="7694613" y="2528888"/>
          <p14:tracePt t="181723" x="7694613" y="2565400"/>
          <p14:tracePt t="181731" x="7694613" y="2586038"/>
          <p14:tracePt t="181744" x="7694613" y="2608263"/>
          <p14:tracePt t="181747" x="7694613" y="2679700"/>
          <p14:tracePt t="181762" x="7672388" y="2757488"/>
          <p14:tracePt t="181778" x="7643813" y="2814638"/>
          <p14:tracePt t="181778" x="7643813" y="2822575"/>
          <p14:tracePt t="181796" x="7615238" y="2857500"/>
          <p14:tracePt t="181811" x="7600950" y="2879725"/>
          <p14:tracePt t="181828" x="7594600" y="2894013"/>
          <p14:tracePt t="181908" x="7586663" y="2894013"/>
          <p14:tracePt t="181923" x="7580313" y="2900363"/>
          <p14:tracePt t="181931" x="7572375" y="2908300"/>
          <p14:tracePt t="182003" x="7566025" y="2914650"/>
          <p14:tracePt t="182035" x="7551738" y="2928938"/>
          <p14:tracePt t="182043" x="7543800" y="2936875"/>
          <p14:tracePt t="182047" x="7529513" y="2951163"/>
          <p14:tracePt t="182061" x="7523163" y="2986088"/>
          <p14:tracePt t="182078" x="7508875" y="3014663"/>
          <p14:tracePt t="182094" x="7508875" y="3051175"/>
          <p14:tracePt t="182110" x="7500938" y="3071813"/>
          <p14:tracePt t="182128" x="7494588" y="3079750"/>
          <p14:tracePt t="182144" x="7458075" y="3122613"/>
          <p14:tracePt t="182160" x="7408863" y="3194050"/>
          <p14:tracePt t="182177" x="7337425" y="3294063"/>
          <p14:tracePt t="182194" x="7265988" y="3414713"/>
          <p14:tracePt t="182210" x="7143750" y="3614738"/>
          <p14:tracePt t="182228" x="7086600" y="3686175"/>
          <p14:tracePt t="182243" x="7051675" y="3722688"/>
          <p14:tracePt t="182261" x="7008813" y="3771900"/>
          <p14:tracePt t="182277" x="6958013" y="3822700"/>
          <p14:tracePt t="182294" x="6837363" y="3908425"/>
          <p14:tracePt t="182310" x="6629400" y="4057650"/>
          <p14:tracePt t="182328" x="6443663" y="4194175"/>
          <p14:tracePt t="182344" x="6300788" y="4308475"/>
          <p14:tracePt t="182360" x="6180138" y="4379913"/>
          <p14:tracePt t="182377" x="6108700" y="4422775"/>
          <p14:tracePt t="182393" x="6057900" y="4451350"/>
          <p14:tracePt t="182411" x="5951538" y="4500563"/>
          <p14:tracePt t="182428" x="5751513" y="4557713"/>
          <p14:tracePt t="182445" x="5537200" y="4637088"/>
          <p14:tracePt t="182461" x="5322888" y="4722813"/>
          <p14:tracePt t="182477" x="5086350" y="4786313"/>
          <p14:tracePt t="182494" x="4943475" y="4837113"/>
          <p14:tracePt t="182511" x="4829175" y="4857750"/>
          <p14:tracePt t="182527" x="4714875" y="4894263"/>
          <p14:tracePt t="182543" x="4586288" y="4943475"/>
          <p14:tracePt t="182560" x="4471988" y="4972050"/>
          <p14:tracePt t="182577" x="4271963" y="5043488"/>
          <p14:tracePt t="182593" x="4008438" y="5137150"/>
          <p14:tracePt t="182610" x="3529013" y="5257800"/>
          <p14:tracePt t="182627" x="3322638" y="5308600"/>
          <p14:tracePt t="182644" x="3186113" y="5343525"/>
          <p14:tracePt t="182660" x="3108325" y="5351463"/>
          <p14:tracePt t="182677" x="3065463" y="5351463"/>
          <p14:tracePt t="182693" x="3000375" y="5351463"/>
          <p14:tracePt t="182710" x="2814638" y="5351463"/>
          <p14:tracePt t="182726" x="2543175" y="5351463"/>
          <p14:tracePt t="182743" x="2322513" y="5351463"/>
          <p14:tracePt t="182759" x="2114550" y="5337175"/>
          <p14:tracePt t="182777" x="1965325" y="5272088"/>
          <p14:tracePt t="182793" x="1765300" y="5194300"/>
          <p14:tracePt t="182810" x="1579563" y="5086350"/>
          <p14:tracePt t="182826" x="1379538" y="4965700"/>
          <p14:tracePt t="182844" x="1371600" y="4951413"/>
          <p14:tracePt t="182859" x="1371600" y="4851400"/>
          <p14:tracePt t="182877" x="1408113" y="4729163"/>
          <p14:tracePt t="182892" x="1571625" y="4537075"/>
          <p14:tracePt t="182910" x="1879600" y="4257675"/>
          <p14:tracePt t="182925" x="2222500" y="3986213"/>
          <p14:tracePt t="182943" x="2486025" y="3779838"/>
          <p14:tracePt t="182959" x="2657475" y="3665538"/>
          <p14:tracePt t="182976" x="2843213" y="3571875"/>
          <p14:tracePt t="182992" x="3094038" y="3457575"/>
          <p14:tracePt t="183009" x="3357563" y="3371850"/>
          <p14:tracePt t="183026" x="3636963" y="3308350"/>
          <p14:tracePt t="183026" x="3779838" y="3251200"/>
          <p14:tracePt t="183043" x="4129088" y="3157538"/>
          <p14:tracePt t="183059" x="4522788" y="3100388"/>
          <p14:tracePt t="183076" x="4872038" y="3057525"/>
          <p14:tracePt t="183092" x="5222875" y="3000375"/>
          <p14:tracePt t="183110" x="5529263" y="2943225"/>
          <p14:tracePt t="183126" x="5837238" y="2851150"/>
          <p14:tracePt t="183143" x="6072188" y="2786063"/>
          <p14:tracePt t="183159" x="6300788" y="2714625"/>
          <p14:tracePt t="183177" x="6565900" y="2643188"/>
          <p14:tracePt t="183192" x="6757988" y="2636838"/>
          <p14:tracePt t="183210" x="6937375" y="2593975"/>
          <p14:tracePt t="183225" x="7043738" y="2586038"/>
          <p14:tracePt t="183225" x="7094538" y="2586038"/>
          <p14:tracePt t="183243" x="7280275" y="2543175"/>
          <p14:tracePt t="183260" x="7472363" y="2522538"/>
          <p14:tracePt t="183276" x="7680325" y="2479675"/>
          <p14:tracePt t="183293" x="7823200" y="2465388"/>
          <p14:tracePt t="183310" x="7900988" y="2457450"/>
          <p14:tracePt t="183326" x="7958138" y="2451100"/>
          <p14:tracePt t="183342" x="7994650" y="2428875"/>
          <p14:tracePt t="183358" x="8001000" y="2428875"/>
          <p14:tracePt t="183404" x="8008938" y="2428875"/>
          <p14:tracePt t="183411" x="8029575" y="2428875"/>
          <p14:tracePt t="183419" x="8086725" y="2508250"/>
          <p14:tracePt t="183432" x="8108950" y="2551113"/>
          <p14:tracePt t="183441" x="8172450" y="2728913"/>
          <p14:tracePt t="183459" x="8201025" y="2822575"/>
          <p14:tracePt t="183476" x="8208963" y="2936875"/>
          <p14:tracePt t="183492" x="8229600" y="3065463"/>
          <p14:tracePt t="183509" x="8258175" y="3236913"/>
          <p14:tracePt t="183526" x="8272463" y="3429000"/>
          <p14:tracePt t="183543" x="8251825" y="3608388"/>
          <p14:tracePt t="183558" x="8186738" y="3757613"/>
          <p14:tracePt t="183576" x="8143875" y="3829050"/>
          <p14:tracePt t="183591" x="8094663" y="3900488"/>
          <p14:tracePt t="183609" x="8037513" y="3957638"/>
          <p14:tracePt t="183625" x="7951788" y="4014788"/>
          <p14:tracePt t="183642" x="7843838" y="4071938"/>
          <p14:tracePt t="183659" x="7615238" y="4200525"/>
          <p14:tracePt t="183676" x="7394575" y="4337050"/>
          <p14:tracePt t="183691" x="7143750" y="4479925"/>
          <p14:tracePt t="183709" x="6872288" y="4600575"/>
          <p14:tracePt t="183725" x="6637338" y="4743450"/>
          <p14:tracePt t="183741" x="6386513" y="4872038"/>
          <p14:tracePt t="183758" x="6115050" y="5008563"/>
          <p14:tracePt t="183775" x="5886450" y="5108575"/>
          <p14:tracePt t="183791" x="5637213" y="5214938"/>
          <p14:tracePt t="183809" x="5400675" y="5300663"/>
          <p14:tracePt t="183825" x="5137150" y="5372100"/>
          <p14:tracePt t="183842" x="4908550" y="5437188"/>
          <p14:tracePt t="183858" x="4586288" y="5514975"/>
          <p14:tracePt t="183876" x="4457700" y="5565775"/>
          <p14:tracePt t="183892" x="4257675" y="5622925"/>
          <p14:tracePt t="183909" x="3994150" y="5700713"/>
          <p14:tracePt t="183925" x="3765550" y="5729288"/>
          <p14:tracePt t="183941" x="3536950" y="5772150"/>
          <p14:tracePt t="183958" x="3343275" y="5794375"/>
          <p14:tracePt t="183975" x="3186113" y="5829300"/>
          <p14:tracePt t="183991" x="3022600" y="5843588"/>
          <p14:tracePt t="184008" x="2894013" y="5880100"/>
          <p14:tracePt t="184024" x="2736850" y="5894388"/>
          <p14:tracePt t="184042" x="2593975" y="5894388"/>
          <p14:tracePt t="184057" x="2386013" y="5894388"/>
          <p14:tracePt t="184075" x="2265363" y="5894388"/>
          <p14:tracePt t="184092" x="2157413" y="5886450"/>
          <p14:tracePt t="184108" x="2008188" y="5851525"/>
          <p14:tracePt t="184124" x="1828800" y="5786438"/>
          <p14:tracePt t="184142" x="1657350" y="5694363"/>
          <p14:tracePt t="184157" x="1522413" y="5622925"/>
          <p14:tracePt t="184174" x="1350963" y="5500688"/>
          <p14:tracePt t="184190" x="1208088" y="5372100"/>
          <p14:tracePt t="184207" x="1108075" y="5237163"/>
          <p14:tracePt t="184224" x="1057275" y="5072063"/>
          <p14:tracePt t="184240" x="1042988" y="4929188"/>
          <p14:tracePt t="184258" x="1042988" y="4737100"/>
          <p14:tracePt t="184274" x="1128713" y="4465638"/>
          <p14:tracePt t="184291" x="1265238" y="4265613"/>
          <p14:tracePt t="184308" x="1450975" y="4037013"/>
          <p14:tracePt t="184326" x="1628775" y="3829050"/>
          <p14:tracePt t="184340" x="1771650" y="3700463"/>
          <p14:tracePt t="184357" x="1928813" y="3571875"/>
          <p14:tracePt t="184374" x="2100263" y="3451225"/>
          <p14:tracePt t="184391" x="2308225" y="3328988"/>
          <p14:tracePt t="184408" x="2471738" y="3265488"/>
          <p14:tracePt t="184424" x="2622550" y="3200400"/>
          <p14:tracePt t="184440" x="2822575" y="3136900"/>
          <p14:tracePt t="184457" x="3086100" y="3036888"/>
          <p14:tracePt t="184474" x="3400425" y="2936875"/>
          <p14:tracePt t="184474" x="3557588" y="2908300"/>
          <p14:tracePt t="184492" x="3836988" y="2851150"/>
          <p14:tracePt t="184507" x="4108450" y="2828925"/>
          <p14:tracePt t="184524" x="4422775" y="2786063"/>
          <p14:tracePt t="184540" x="4714875" y="2757488"/>
          <p14:tracePt t="184558" x="4957763" y="2728913"/>
          <p14:tracePt t="184574" x="5229225" y="2700338"/>
          <p14:tracePt t="184591" x="5480050" y="2657475"/>
          <p14:tracePt t="184607" x="5672138" y="2636838"/>
          <p14:tracePt t="184624" x="5851525" y="2593975"/>
          <p14:tracePt t="184640" x="5943600" y="2586038"/>
          <p14:tracePt t="184658" x="5994400" y="2586038"/>
          <p14:tracePt t="184673" x="6086475" y="2586038"/>
          <p14:tracePt t="184673" x="6122988" y="2571750"/>
          <p14:tracePt t="184692" x="6215063" y="2565400"/>
          <p14:tracePt t="184707" x="6329363" y="2543175"/>
          <p14:tracePt t="184724" x="6472238" y="2528888"/>
          <p14:tracePt t="184740" x="6608763" y="2514600"/>
          <p14:tracePt t="184758" x="6700838" y="2514600"/>
          <p14:tracePt t="184773" x="6780213" y="2514600"/>
          <p14:tracePt t="184791" x="6829425" y="2514600"/>
          <p14:tracePt t="184807" x="6843713" y="2514600"/>
          <p14:tracePt t="184825" x="6858000" y="2514600"/>
          <p14:tracePt t="184840" x="6872288" y="2514600"/>
          <p14:tracePt t="184857" x="6900863" y="2514600"/>
          <p14:tracePt t="184873" x="6958013" y="2514600"/>
          <p14:tracePt t="184891" x="7037388" y="2514600"/>
          <p14:tracePt t="184891" x="7065963" y="2514600"/>
          <p14:tracePt t="184907" x="7108825" y="2514600"/>
          <p14:tracePt t="184924" x="7151688" y="2514600"/>
          <p14:tracePt t="184940" x="7186613" y="2514600"/>
          <p14:tracePt t="185011" x="7194550" y="2514600"/>
          <p14:tracePt t="185019" x="7208838" y="2514600"/>
          <p14:tracePt t="185027" x="7215188" y="2514600"/>
          <p14:tracePt t="185043" x="7229475" y="2514600"/>
          <p14:tracePt t="185046" x="7251700" y="2514600"/>
          <p14:tracePt t="185056" x="7272338" y="2528888"/>
          <p14:tracePt t="185099" x="7286625" y="2528888"/>
          <p14:tracePt t="185131" x="7294563" y="2528888"/>
          <p14:tracePt t="185139" x="7308850" y="2536825"/>
          <p14:tracePt t="185147" x="7337425" y="2543175"/>
          <p14:tracePt t="185156" x="7358063" y="2551113"/>
          <p14:tracePt t="185173" x="7380288" y="2557463"/>
          <p14:tracePt t="185190" x="7386638" y="2565400"/>
          <p14:tracePt t="185227" x="7394575" y="2571750"/>
          <p14:tracePt t="185235" x="7408863" y="2579688"/>
          <p14:tracePt t="185243" x="7423150" y="2593975"/>
          <p14:tracePt t="185256" x="7429500" y="2608263"/>
          <p14:tracePt t="185272" x="7443788" y="2614613"/>
          <p14:tracePt t="185289" x="7451725" y="2622550"/>
          <p14:tracePt t="185306" x="7458075" y="2628900"/>
          <p14:tracePt t="185323" x="7458075" y="2643188"/>
          <p14:tracePt t="185339" x="7472363" y="2686050"/>
          <p14:tracePt t="185356" x="7480300" y="2751138"/>
          <p14:tracePt t="185373" x="7500938" y="2800350"/>
          <p14:tracePt t="185390" x="7508875" y="2865438"/>
          <p14:tracePt t="185406" x="7508875" y="2908300"/>
          <p14:tracePt t="185423" x="7508875" y="2928938"/>
          <p14:tracePt t="185439" x="7508875" y="3000375"/>
          <p14:tracePt t="185456" x="7508875" y="3071813"/>
          <p14:tracePt t="185473" x="7508875" y="3151188"/>
          <p14:tracePt t="185490" x="7500938" y="3214688"/>
          <p14:tracePt t="185506" x="7500938" y="3294063"/>
          <p14:tracePt t="185506" x="7500938" y="3308350"/>
          <p14:tracePt t="185523" x="7451725" y="3408363"/>
          <p14:tracePt t="185539" x="7415213" y="3457575"/>
          <p14:tracePt t="185556" x="7386638" y="3514725"/>
          <p14:tracePt t="185572" x="7343775" y="3586163"/>
          <p14:tracePt t="185589" x="7300913" y="3657600"/>
          <p14:tracePt t="185606" x="7286625" y="3686175"/>
          <p14:tracePt t="185622" x="7280275" y="3729038"/>
          <p14:tracePt t="185639" x="7251700" y="3800475"/>
          <p14:tracePt t="185656" x="7243763" y="3879850"/>
          <p14:tracePt t="185672" x="7243763" y="3937000"/>
          <p14:tracePt t="185689" x="7243763" y="3965575"/>
          <p14:tracePt t="185705" x="7243763" y="3994150"/>
          <p14:tracePt t="185705" x="7258050" y="4008438"/>
          <p14:tracePt t="185723" x="7286625" y="4037013"/>
          <p14:tracePt t="185739" x="7308850" y="4065588"/>
          <p14:tracePt t="185755" x="7372350" y="4157663"/>
          <p14:tracePt t="185772" x="7429500" y="4279900"/>
          <p14:tracePt t="185788" x="7480300" y="4408488"/>
          <p14:tracePt t="185805" x="7529513" y="4557713"/>
          <p14:tracePt t="185822" x="7580313" y="4708525"/>
          <p14:tracePt t="185839" x="7608888" y="4822825"/>
          <p14:tracePt t="185856" x="7651750" y="4937125"/>
          <p14:tracePt t="185872" x="7658100" y="5014913"/>
          <p14:tracePt t="185889" x="7686675" y="5080000"/>
          <p14:tracePt t="185905" x="7686675" y="5122863"/>
          <p14:tracePt t="185922" x="7700963" y="5172075"/>
          <p14:tracePt t="185939" x="7700963" y="5194300"/>
          <p14:tracePt t="185956" x="7708900" y="5200650"/>
          <p14:tracePt t="185971" x="7723188" y="5257800"/>
          <p14:tracePt t="185989" x="7737475" y="5280025"/>
          <p14:tracePt t="186005" x="7743825" y="5314950"/>
          <p14:tracePt t="186021" x="7743825" y="5337175"/>
          <p14:tracePt t="186038" x="7758113" y="5372100"/>
          <p14:tracePt t="186099" x="7772400" y="5386388"/>
          <p14:tracePt t="186147" x="7794625" y="5386388"/>
          <p14:tracePt t="186155" x="7823200" y="5343525"/>
          <p14:tracePt t="186163" x="7837488" y="5314950"/>
          <p14:tracePt t="186172" x="7872413" y="5229225"/>
          <p14:tracePt t="186189" x="7894638" y="5151438"/>
          <p14:tracePt t="186205" x="7900988" y="5057775"/>
          <p14:tracePt t="186221" x="7937500" y="4929188"/>
          <p14:tracePt t="186239" x="7937500" y="4822825"/>
          <p14:tracePt t="186254" x="7951788" y="4643438"/>
          <p14:tracePt t="186272" x="7958138" y="4471988"/>
          <p14:tracePt t="186287" x="7958138" y="4314825"/>
          <p14:tracePt t="186305" x="7958138" y="4171950"/>
          <p14:tracePt t="186322" x="7958138" y="4065588"/>
          <p14:tracePt t="186338" x="7958138" y="3965575"/>
          <p14:tracePt t="186354" x="7958138" y="3822700"/>
          <p14:tracePt t="186371" x="7958138" y="3743325"/>
          <p14:tracePt t="186387" x="7958138" y="3636963"/>
          <p14:tracePt t="186405" x="7986713" y="3471863"/>
          <p14:tracePt t="186421" x="7986713" y="3351213"/>
          <p14:tracePt t="186438" x="7986713" y="3228975"/>
          <p14:tracePt t="186455" x="7986713" y="3108325"/>
          <p14:tracePt t="186472" x="7986713" y="3014663"/>
          <p14:tracePt t="186488" x="7986713" y="2922588"/>
          <p14:tracePt t="186505" x="7986713" y="2836863"/>
          <p14:tracePt t="186521" x="7986713" y="2794000"/>
          <p14:tracePt t="186538" x="7986713" y="2722563"/>
          <p14:tracePt t="186554" x="7986713" y="2643188"/>
          <p14:tracePt t="186572" x="7986713" y="2593975"/>
          <p14:tracePt t="186587" x="7986713" y="2571750"/>
          <p14:tracePt t="186699" x="7986713" y="2565400"/>
          <p14:tracePt t="186707" x="7986713" y="2557463"/>
          <p14:tracePt t="186739" x="7986713" y="2551113"/>
          <p14:tracePt t="186758" x="7986713" y="2536825"/>
          <p14:tracePt t="186766" x="7986713" y="2522538"/>
          <p14:tracePt t="186773" x="7958138" y="2508250"/>
          <p14:tracePt t="186788" x="7929563" y="2486025"/>
          <p14:tracePt t="186805" x="7894638" y="2457450"/>
          <p14:tracePt t="186821" x="7829550" y="2422525"/>
          <p14:tracePt t="186837" x="7766050" y="2393950"/>
          <p14:tracePt t="186853" x="7708900" y="2371725"/>
          <p14:tracePt t="186871" x="7658100" y="2365375"/>
          <p14:tracePt t="186887" x="7615238" y="2357438"/>
          <p14:tracePt t="186904" x="7580313" y="2336800"/>
          <p14:tracePt t="186920" x="7566025" y="2336800"/>
          <p14:tracePt t="186938" x="7529513" y="2322513"/>
          <p14:tracePt t="186953" x="7486650" y="2300288"/>
          <p14:tracePt t="186971" x="7415213" y="2271713"/>
          <p14:tracePt t="186987" x="7343775" y="2271713"/>
          <p14:tracePt t="187004" x="7258050" y="2271713"/>
          <p14:tracePt t="187021" x="7165975" y="2271713"/>
          <p14:tracePt t="187037" x="7115175" y="2271713"/>
          <p14:tracePt t="187054" x="7080250" y="2271713"/>
          <p14:tracePt t="187071" x="7065963" y="2271713"/>
          <p14:tracePt t="187086" x="7051675" y="2279650"/>
          <p14:tracePt t="187103" x="7037388" y="2286000"/>
          <p14:tracePt t="187120" x="7015163" y="2336800"/>
          <p14:tracePt t="187138" x="7008813" y="2386013"/>
          <p14:tracePt t="187154" x="7008813" y="2428875"/>
          <p14:tracePt t="187154" x="7008813" y="2465388"/>
          <p14:tracePt t="187187" x="7008813" y="2528888"/>
          <p14:tracePt t="187188" x="7008813" y="2636838"/>
          <p14:tracePt t="187204" x="7008813" y="2743200"/>
          <p14:tracePt t="187220" x="7008813" y="2836863"/>
          <p14:tracePt t="187237" x="7043738" y="2965450"/>
          <p14:tracePt t="187253" x="7094538" y="3094038"/>
          <p14:tracePt t="187270" x="7115175" y="3194050"/>
          <p14:tracePt t="187286" x="7165975" y="3336925"/>
          <p14:tracePt t="187304" x="7215188" y="3522663"/>
          <p14:tracePt t="187321" x="7258050" y="3700463"/>
          <p14:tracePt t="187337" x="7308850" y="3879850"/>
          <p14:tracePt t="187353" x="7343775" y="4071938"/>
          <p14:tracePt t="187370" x="7372350" y="4265613"/>
          <p14:tracePt t="187386" x="7415213" y="4471988"/>
          <p14:tracePt t="187404" x="7429500" y="4537075"/>
          <p14:tracePt t="187420" x="7429500" y="4594225"/>
          <p14:tracePt t="187436" x="7429500" y="4657725"/>
          <p14:tracePt t="187453" x="7429500" y="4737100"/>
          <p14:tracePt t="187470" x="7429500" y="4857750"/>
          <p14:tracePt t="187486" x="7429500" y="5037138"/>
          <p14:tracePt t="187504" x="7429500" y="5172075"/>
          <p14:tracePt t="187519" x="7443788" y="5314950"/>
          <p14:tracePt t="187537" x="7443788" y="5380038"/>
          <p14:tracePt t="187553" x="7443788" y="5437188"/>
          <p14:tracePt t="187570" x="7443788" y="5472113"/>
          <p14:tracePt t="187586" x="7443788" y="5514975"/>
          <p14:tracePt t="187603" x="7443788" y="5551488"/>
          <p14:tracePt t="187619" x="7443788" y="5557838"/>
          <p14:tracePt t="187636" x="7443788" y="5572125"/>
          <p14:tracePt t="187763" x="7472363" y="5586413"/>
          <p14:tracePt t="187771" x="7480300" y="5586413"/>
          <p14:tracePt t="187779" x="7494588" y="5586413"/>
          <p14:tracePt t="187787" x="7515225" y="5586413"/>
          <p14:tracePt t="187802" x="7566025" y="5543550"/>
          <p14:tracePt t="187820" x="7580313" y="5529263"/>
          <p14:tracePt t="187835" x="7600950" y="5514975"/>
          <p14:tracePt t="187853" x="7637463" y="5486400"/>
          <p14:tracePt t="187869" x="7651750" y="5451475"/>
          <p14:tracePt t="187886" x="7686675" y="5400675"/>
          <p14:tracePt t="187902" x="7729538" y="5337175"/>
          <p14:tracePt t="187919" x="7766050" y="5286375"/>
          <p14:tracePt t="187936" x="7794625" y="5237163"/>
          <p14:tracePt t="187952" x="7823200" y="5200650"/>
          <p14:tracePt t="187969" x="7858125" y="5143500"/>
          <p14:tracePt t="187985" x="7886700" y="5080000"/>
          <p14:tracePt t="188002" x="7943850" y="4937125"/>
          <p14:tracePt t="188018" x="7972425" y="4822825"/>
          <p14:tracePt t="188036" x="8008938" y="4694238"/>
          <p14:tracePt t="188052" x="8037513" y="4594225"/>
          <p14:tracePt t="188069" x="8051800" y="4529138"/>
          <p14:tracePt t="188085" x="8072438" y="4471988"/>
          <p14:tracePt t="188102" x="8072438" y="4408488"/>
          <p14:tracePt t="188119" x="8072438" y="4351338"/>
          <p14:tracePt t="188136" x="8072438" y="4265613"/>
          <p14:tracePt t="188152" x="8072438" y="4157663"/>
          <p14:tracePt t="188168" x="8072438" y="4014788"/>
          <p14:tracePt t="188186" x="8094663" y="3922713"/>
          <p14:tracePt t="188202" x="8101013" y="3879850"/>
          <p14:tracePt t="188202" x="8101013" y="3857625"/>
          <p14:tracePt t="188219" x="8101013" y="3814763"/>
          <p14:tracePt t="188236" x="8123238" y="3771900"/>
          <p14:tracePt t="188252" x="8137525" y="3729038"/>
          <p14:tracePt t="188268" x="8137525" y="3686175"/>
          <p14:tracePt t="188286" x="8143875" y="3629025"/>
          <p14:tracePt t="188301" x="8143875" y="3600450"/>
          <p14:tracePt t="188319" x="8143875" y="3529013"/>
          <p14:tracePt t="188335" x="8143875" y="3451225"/>
          <p14:tracePt t="188352" x="8143875" y="3400425"/>
          <p14:tracePt t="188369" x="8143875" y="3328988"/>
          <p14:tracePt t="188385" x="8143875" y="3286125"/>
          <p14:tracePt t="188401" x="8129588" y="3257550"/>
          <p14:tracePt t="188418" x="8123238" y="3200400"/>
          <p14:tracePt t="188435" x="8115300" y="3186113"/>
          <p14:tracePt t="188452" x="8108950" y="3165475"/>
          <p14:tracePt t="188468" x="8086725" y="3128963"/>
          <p14:tracePt t="188485" x="8066088" y="3071813"/>
          <p14:tracePt t="188501" x="8043863" y="2994025"/>
          <p14:tracePt t="188518" x="8029575" y="2951163"/>
          <p14:tracePt t="188534" x="8015288" y="2900363"/>
          <p14:tracePt t="188552" x="8001000" y="2871788"/>
          <p14:tracePt t="188568" x="7986713" y="2857500"/>
          <p14:tracePt t="188585" x="7986713" y="2836863"/>
          <p14:tracePt t="188601" x="7980363" y="2822575"/>
          <p14:tracePt t="188618" x="7972425" y="2814638"/>
          <p14:tracePt t="188635" x="7958138" y="2779713"/>
          <p14:tracePt t="188652" x="7951788" y="2757488"/>
          <p14:tracePt t="188668" x="7943850" y="2736850"/>
          <p14:tracePt t="188685" x="7915275" y="2693988"/>
          <p14:tracePt t="188701" x="7894638" y="2657475"/>
          <p14:tracePt t="188719" x="7886700" y="2636838"/>
          <p14:tracePt t="188734" x="7872413" y="2614613"/>
          <p14:tracePt t="188752" x="7858125" y="2600325"/>
          <p14:tracePt t="188768" x="7851775" y="2593975"/>
          <p14:tracePt t="188784" x="7837488" y="2579688"/>
          <p14:tracePt t="188827" x="7829550" y="2579688"/>
          <p14:tracePt t="188835" x="7823200" y="2579688"/>
          <p14:tracePt t="188844" x="7800975" y="2571750"/>
          <p14:tracePt t="188852" x="7786688" y="2571750"/>
          <p14:tracePt t="188867" x="7758113" y="2571750"/>
          <p14:tracePt t="188884" x="7723188" y="2571750"/>
          <p14:tracePt t="188901" x="7708900" y="2571750"/>
          <p14:tracePt t="188918" x="7700963" y="2571750"/>
          <p14:tracePt t="188934" x="7686675" y="2571750"/>
          <p14:tracePt t="188971" x="7672388" y="2571750"/>
          <p14:tracePt t="189067" x="7666038" y="2571750"/>
          <p14:tracePt t="189123" x="7651750" y="2571750"/>
          <p14:tracePt t="189131" x="7643813" y="2571750"/>
          <p14:tracePt t="189139" x="7637463" y="2571750"/>
          <p14:tracePt t="189145" x="7629525" y="2571750"/>
          <p14:tracePt t="189150" x="7608888" y="2571750"/>
          <p14:tracePt t="191635" x="7615238" y="2565400"/>
          <p14:tracePt t="192275" x="7608888" y="2565400"/>
          <p14:tracePt t="192283" x="7600950" y="2565400"/>
          <p14:tracePt t="192355" x="7594600" y="2565400"/>
          <p14:tracePt t="192363" x="7586663" y="2571750"/>
          <p14:tracePt t="192371" x="7566025" y="2600325"/>
          <p14:tracePt t="192379" x="7558088" y="2643188"/>
          <p14:tracePt t="192395" x="7543800" y="2679700"/>
          <p14:tracePt t="192413" x="7515225" y="2736850"/>
          <p14:tracePt t="192429" x="7515225" y="2757488"/>
          <p14:tracePt t="192447" x="7515225" y="2771775"/>
          <p14:tracePt t="192462" x="7508875" y="2800350"/>
          <p14:tracePt t="192480" x="7500938" y="2857500"/>
          <p14:tracePt t="192495" x="7500938" y="2936875"/>
          <p14:tracePt t="192512" x="7500938" y="2986088"/>
          <p14:tracePt t="192529" x="7500938" y="3036888"/>
          <p14:tracePt t="192545" x="7500938" y="3065463"/>
          <p14:tracePt t="192563" x="7500938" y="3100388"/>
          <p14:tracePt t="192579" x="7500938" y="3108325"/>
          <p14:tracePt t="192596" x="7500938" y="3136900"/>
          <p14:tracePt t="192613" x="7500938" y="3157538"/>
          <p14:tracePt t="192629" x="7500938" y="3208338"/>
          <p14:tracePt t="192646" x="7500938" y="3236913"/>
          <p14:tracePt t="192662" x="7500938" y="3271838"/>
          <p14:tracePt t="192679" x="7500938" y="3314700"/>
          <p14:tracePt t="192695" x="7508875" y="3351213"/>
          <p14:tracePt t="192713" x="7523163" y="3379788"/>
          <p14:tracePt t="192729" x="7529513" y="3429000"/>
          <p14:tracePt t="192745" x="7529513" y="3508375"/>
          <p14:tracePt t="192762" x="7537450" y="3651250"/>
          <p14:tracePt t="192779" x="7566025" y="3751263"/>
          <p14:tracePt t="192795" x="7566025" y="3851275"/>
          <p14:tracePt t="192813" x="7566025" y="3914775"/>
          <p14:tracePt t="192828" x="7566025" y="4008438"/>
          <p14:tracePt t="192846" x="7566025" y="4071938"/>
          <p14:tracePt t="192861" x="7566025" y="4151313"/>
          <p14:tracePt t="192879" x="7566025" y="4257675"/>
          <p14:tracePt t="192895" x="7566025" y="4322763"/>
          <p14:tracePt t="192912" x="7566025" y="4400550"/>
          <p14:tracePt t="192928" x="7566025" y="4465638"/>
          <p14:tracePt t="192945" x="7566025" y="4543425"/>
          <p14:tracePt t="192962" x="7566025" y="4651375"/>
          <p14:tracePt t="192979" x="7566025" y="4722813"/>
          <p14:tracePt t="192995" x="7566025" y="4794250"/>
          <p14:tracePt t="193011" x="7566025" y="4843463"/>
          <p14:tracePt t="193028" x="7566025" y="4886325"/>
          <p14:tracePt t="193045" x="7572375" y="4914900"/>
          <p14:tracePt t="193061" x="7580313" y="4951413"/>
          <p14:tracePt t="193078" x="7586663" y="4965700"/>
          <p14:tracePt t="193094" x="7608888" y="4986338"/>
          <p14:tracePt t="193131" x="7615238" y="5000625"/>
          <p14:tracePt t="193147" x="7623175" y="5008563"/>
          <p14:tracePt t="193154" x="7629525" y="5014913"/>
          <p14:tracePt t="193162" x="7637463" y="5051425"/>
          <p14:tracePt t="193179" x="7651750" y="5065713"/>
          <p14:tracePt t="193195" x="7672388" y="5086350"/>
          <p14:tracePt t="193212" x="7680325" y="5086350"/>
          <p14:tracePt t="193228" x="7694613" y="5094288"/>
          <p14:tracePt t="193244" x="7715250" y="5100638"/>
          <p14:tracePt t="193261" x="7772400" y="5129213"/>
          <p14:tracePt t="193278" x="7815263" y="5129213"/>
          <p14:tracePt t="193294" x="7866063" y="5129213"/>
          <p14:tracePt t="193311" x="7908925" y="5129213"/>
          <p14:tracePt t="193328" x="7951788" y="5137150"/>
          <p14:tracePt t="193345" x="8001000" y="5137150"/>
          <p14:tracePt t="193361" x="8029575" y="5151438"/>
          <p14:tracePt t="193378" x="8043863" y="5151438"/>
          <p14:tracePt t="193427" x="8066088" y="5151438"/>
          <p14:tracePt t="193443" x="8072438" y="5151438"/>
          <p14:tracePt t="193459" x="8080375" y="5157788"/>
          <p14:tracePt t="193491" x="8080375" y="5165725"/>
          <p14:tracePt t="193497" x="8080375" y="5194300"/>
          <p14:tracePt t="193510" x="8080375" y="5214938"/>
          <p14:tracePt t="193511" x="8080375" y="5257800"/>
          <p14:tracePt t="193527" x="8080375" y="5314950"/>
          <p14:tracePt t="193544" x="8080375" y="5357813"/>
          <p14:tracePt t="193560" x="8066088" y="5400675"/>
          <p14:tracePt t="193578" x="8058150" y="5437188"/>
          <p14:tracePt t="193594" x="8051800" y="5451475"/>
          <p14:tracePt t="193612" x="8037513" y="5472113"/>
          <p14:tracePt t="193627" x="8029575" y="5480050"/>
          <p14:tracePt t="193644" x="8001000" y="5486400"/>
          <p14:tracePt t="193660" x="7980363" y="5514975"/>
          <p14:tracePt t="193678" x="7966075" y="5522913"/>
          <p14:tracePt t="193694" x="7929563" y="5543550"/>
          <p14:tracePt t="193711" x="7908925" y="5557838"/>
          <p14:tracePt t="193727" x="7886700" y="5586413"/>
          <p14:tracePt t="193743" x="7866063" y="5594350"/>
          <p14:tracePt t="193760" x="7858125" y="5600700"/>
          <p14:tracePt t="193778" x="7815263" y="5608638"/>
          <p14:tracePt t="193793" x="7800975" y="5608638"/>
          <p14:tracePt t="193793" x="7780338" y="5629275"/>
          <p14:tracePt t="193811" x="7758113" y="5629275"/>
          <p14:tracePt t="193828" x="7737475" y="5629275"/>
          <p14:tracePt t="193843" x="7694613" y="5629275"/>
          <p14:tracePt t="193861" x="7658100" y="5629275"/>
          <p14:tracePt t="193876" x="7615238" y="5608638"/>
          <p14:tracePt t="193894" x="7594600" y="5586413"/>
          <p14:tracePt t="193911" x="7580313" y="5572125"/>
          <p14:tracePt t="193927" x="7537450" y="5537200"/>
          <p14:tracePt t="193944" x="7515225" y="5486400"/>
          <p14:tracePt t="193960" x="7472363" y="5394325"/>
          <p14:tracePt t="193976" x="7437438" y="5280025"/>
          <p14:tracePt t="193993" x="7400925" y="5165725"/>
          <p14:tracePt t="194010" x="7366000" y="5057775"/>
          <p14:tracePt t="194027" x="7337425" y="4986338"/>
          <p14:tracePt t="194044" x="7337425" y="4908550"/>
          <p14:tracePt t="194060" x="7315200" y="4794250"/>
          <p14:tracePt t="194077" x="7280275" y="4700588"/>
          <p14:tracePt t="194094" x="7243763" y="4572000"/>
          <p14:tracePt t="194110" x="7208838" y="4471988"/>
          <p14:tracePt t="194126" x="7200900" y="4414838"/>
          <p14:tracePt t="194143" x="7186613" y="4308475"/>
          <p14:tracePt t="194160" x="7172325" y="4229100"/>
          <p14:tracePt t="194176" x="7158038" y="4122738"/>
          <p14:tracePt t="194193" x="7143750" y="3994150"/>
          <p14:tracePt t="194209" x="7108825" y="3814763"/>
          <p14:tracePt t="194227" x="7100888" y="3722688"/>
          <p14:tracePt t="194243" x="7086600" y="3636963"/>
          <p14:tracePt t="194260" x="7080250" y="3571875"/>
          <p14:tracePt t="194277" x="7080250" y="3465513"/>
          <p14:tracePt t="194294" x="7043738" y="3328988"/>
          <p14:tracePt t="194309" x="7029450" y="3194050"/>
          <p14:tracePt t="194327" x="7029450" y="3065463"/>
          <p14:tracePt t="194343" x="7029450" y="2965450"/>
          <p14:tracePt t="194360" x="7029450" y="2871788"/>
          <p14:tracePt t="194376" x="7029450" y="2808288"/>
          <p14:tracePt t="194393" x="7058025" y="2736850"/>
          <p14:tracePt t="194409" x="7058025" y="2665413"/>
          <p14:tracePt t="194409" x="7072313" y="2628900"/>
          <p14:tracePt t="194427" x="7108825" y="2543175"/>
          <p14:tracePt t="194444" x="7115175" y="2479675"/>
          <p14:tracePt t="194460" x="7151688" y="2393950"/>
          <p14:tracePt t="194477" x="7180263" y="2322513"/>
          <p14:tracePt t="194494" x="7208838" y="2265363"/>
          <p14:tracePt t="194510" x="7223125" y="2222500"/>
          <p14:tracePt t="194527" x="7265988" y="2165350"/>
          <p14:tracePt t="194542" x="7280275" y="2128838"/>
          <p14:tracePt t="194560" x="7294563" y="2114550"/>
          <p14:tracePt t="194576" x="7308850" y="2100263"/>
          <p14:tracePt t="194593" x="7329488" y="2079625"/>
          <p14:tracePt t="194609" x="7358063" y="2071688"/>
          <p14:tracePt t="194626" x="7400925" y="2065338"/>
          <p14:tracePt t="194643" x="7423150" y="2065338"/>
          <p14:tracePt t="194660" x="7451725" y="2065338"/>
          <p14:tracePt t="194675" x="7486650" y="2065338"/>
          <p14:tracePt t="194693" x="7529513" y="2065338"/>
          <p14:tracePt t="194709" x="7586663" y="2071688"/>
          <p14:tracePt t="194726" x="7615238" y="2093913"/>
          <p14:tracePt t="194742" x="7651750" y="2108200"/>
          <p14:tracePt t="194760" x="7672388" y="2128838"/>
          <p14:tracePt t="194775" x="7700963" y="2136775"/>
          <p14:tracePt t="194792" x="7708900" y="2143125"/>
          <p14:tracePt t="194827" x="7715250" y="2151063"/>
          <p14:tracePt t="194843" x="7729538" y="2179638"/>
          <p14:tracePt t="194844" x="7743825" y="2200275"/>
          <p14:tracePt t="194860" x="7766050" y="2243138"/>
          <p14:tracePt t="194875" x="7786688" y="2265363"/>
          <p14:tracePt t="194893" x="7794625" y="2286000"/>
          <p14:tracePt t="194908" x="7794625" y="2293938"/>
          <p14:tracePt t="194925" x="7800975" y="2308225"/>
          <p14:tracePt t="194942" x="7808913" y="2371725"/>
          <p14:tracePt t="194959" x="7829550" y="2400300"/>
          <p14:tracePt t="194975" x="7843838" y="2457450"/>
          <p14:tracePt t="194993" x="7858125" y="2493963"/>
          <p14:tracePt t="195008" x="7872413" y="2528888"/>
          <p14:tracePt t="195026" x="7880350" y="2551113"/>
          <p14:tracePt t="195042" x="7915275" y="2628900"/>
          <p14:tracePt t="195059" x="7937500" y="2671763"/>
          <p14:tracePt t="195076" x="7980363" y="2757488"/>
          <p14:tracePt t="195092" x="8008938" y="2814638"/>
          <p14:tracePt t="195109" x="8029575" y="2857500"/>
          <p14:tracePt t="195126" x="8043863" y="2908300"/>
          <p14:tracePt t="195141" x="8058150" y="2957513"/>
          <p14:tracePt t="195159" x="8080375" y="3051175"/>
          <p14:tracePt t="195175" x="8115300" y="3165475"/>
          <p14:tracePt t="195192" x="8123238" y="3257550"/>
          <p14:tracePt t="195208" x="8123238" y="3314700"/>
          <p14:tracePt t="195225" x="8123238" y="3351213"/>
          <p14:tracePt t="195241" x="8123238" y="3379788"/>
          <p14:tracePt t="195241" x="8123238" y="3394075"/>
          <p14:tracePt t="195259" x="8123238" y="3429000"/>
          <p14:tracePt t="195276" x="8123238" y="3465513"/>
          <p14:tracePt t="195292" x="8123238" y="3479800"/>
          <p14:tracePt t="195308" x="8123238" y="3486150"/>
          <p14:tracePt t="195387" x="8115300" y="3422650"/>
          <p14:tracePt t="195395" x="8086725" y="3336925"/>
          <p14:tracePt t="195403" x="8043863" y="3208338"/>
          <p14:tracePt t="195411" x="7923213" y="2886075"/>
          <p14:tracePt t="195426" x="7723188" y="2457450"/>
          <p14:tracePt t="195442" x="7580313" y="2157413"/>
          <p14:tracePt t="195458" x="7337425" y="1793875"/>
          <p14:tracePt t="195475" x="7186613" y="1614488"/>
          <p14:tracePt t="195492" x="7080250" y="1522413"/>
          <p14:tracePt t="195508" x="7023100" y="1479550"/>
          <p14:tracePt t="195525" x="6923088" y="1422400"/>
          <p14:tracePt t="195542" x="6823075" y="1400175"/>
          <p14:tracePt t="195559" x="6723063" y="1371600"/>
          <p14:tracePt t="195575" x="6637338" y="1365250"/>
          <p14:tracePt t="195592" x="6537325" y="1343025"/>
          <p14:tracePt t="195607" x="6394450" y="1300163"/>
          <p14:tracePt t="195625" x="6237288" y="1293813"/>
          <p14:tracePt t="195641" x="6043613" y="1293813"/>
          <p14:tracePt t="195658" x="5837238" y="1279525"/>
          <p14:tracePt t="195675" x="5543550" y="1279525"/>
          <p14:tracePt t="195692" x="5372100" y="1279525"/>
          <p14:tracePt t="195708" x="5194300" y="1279525"/>
          <p14:tracePt t="195724" x="5043488" y="1279525"/>
          <p14:tracePt t="195741" x="4914900" y="1279525"/>
          <p14:tracePt t="195757" x="4808538" y="1250950"/>
          <p14:tracePt t="195774" x="4679950" y="1243013"/>
          <p14:tracePt t="195792" x="4557713" y="1243013"/>
          <p14:tracePt t="195809" x="4437063" y="1243013"/>
          <p14:tracePt t="195825" x="4294188" y="1243013"/>
          <p14:tracePt t="195841" x="4194175" y="1243013"/>
          <p14:tracePt t="195857" x="4122738" y="1243013"/>
          <p14:tracePt t="195857" x="4086225" y="1236663"/>
          <p14:tracePt t="195875" x="3994150" y="1222375"/>
          <p14:tracePt t="195891" x="3900488" y="1200150"/>
          <p14:tracePt t="195908" x="3786188" y="1193800"/>
          <p14:tracePt t="195924" x="3708400" y="1179513"/>
          <p14:tracePt t="195941" x="3643313" y="1179513"/>
          <p14:tracePt t="195958" x="3579813" y="1179513"/>
          <p14:tracePt t="195974" x="3500438" y="1179513"/>
          <p14:tracePt t="195991" x="3436938" y="1179513"/>
          <p14:tracePt t="196008" x="3365500" y="1179513"/>
          <p14:tracePt t="196024" x="3294063" y="1179513"/>
          <p14:tracePt t="196041" x="3200400" y="1179513"/>
          <p14:tracePt t="196057" x="3094038" y="1179513"/>
          <p14:tracePt t="196074" x="2971800" y="1179513"/>
          <p14:tracePt t="196090" x="2714625" y="1179513"/>
          <p14:tracePt t="196108" x="2522538" y="1179513"/>
          <p14:tracePt t="196123" x="2379663" y="1165225"/>
          <p14:tracePt t="196140" x="2251075" y="1122363"/>
          <p14:tracePt t="196157" x="2151063" y="1071563"/>
          <p14:tracePt t="196174" x="2065338" y="1028700"/>
          <p14:tracePt t="196190" x="1879600" y="950913"/>
          <p14:tracePt t="196208" x="1685925" y="900113"/>
          <p14:tracePt t="196224" x="1508125" y="865188"/>
          <p14:tracePt t="196241" x="1371600" y="814388"/>
          <p14:tracePt t="196257" x="1300163" y="785813"/>
          <p14:tracePt t="196274" x="1243013" y="765175"/>
          <p14:tracePt t="196290" x="1143000" y="742950"/>
          <p14:tracePt t="196307" x="1085850" y="728663"/>
          <p14:tracePt t="196324" x="1008063" y="728663"/>
          <p14:tracePt t="196340" x="950913" y="728663"/>
          <p14:tracePt t="196356" x="893763" y="728663"/>
          <p14:tracePt t="196374" x="842963" y="728663"/>
          <p14:tracePt t="196390" x="750888" y="728663"/>
          <p14:tracePt t="196407" x="671513" y="728663"/>
          <p14:tracePt t="196423" x="600075" y="750888"/>
          <p14:tracePt t="196441" x="579438" y="771525"/>
          <p14:tracePt t="196457" x="542925" y="800100"/>
          <p14:tracePt t="196474" x="522288" y="828675"/>
          <p14:tracePt t="196490" x="479425" y="936625"/>
          <p14:tracePt t="196507" x="479425" y="1000125"/>
          <p14:tracePt t="196523" x="479425" y="1065213"/>
          <p14:tracePt t="196540" x="479425" y="1114425"/>
          <p14:tracePt t="196557" x="485775" y="1157288"/>
          <p14:tracePt t="196574" x="536575" y="1179513"/>
          <p14:tracePt t="196589" x="579438" y="1200150"/>
          <p14:tracePt t="196607" x="650875" y="1228725"/>
          <p14:tracePt t="196623" x="714375" y="1250950"/>
          <p14:tracePt t="196640" x="814388" y="1293813"/>
          <p14:tracePt t="196656" x="936625" y="1357313"/>
          <p14:tracePt t="196674" x="1042988" y="1379538"/>
          <p14:tracePt t="196689" x="1279525" y="1436688"/>
          <p14:tracePt t="196707" x="1408113" y="1465263"/>
          <p14:tracePt t="196723" x="1550988" y="1471613"/>
          <p14:tracePt t="196740" x="1693863" y="1485900"/>
          <p14:tracePt t="196756" x="1843088" y="1522413"/>
          <p14:tracePt t="196773" x="2036763" y="1550988"/>
          <p14:tracePt t="196789" x="2279650" y="1585913"/>
          <p14:tracePt t="196807" x="2557463" y="1614488"/>
          <p14:tracePt t="196823" x="2828925" y="1657350"/>
          <p14:tracePt t="196840" x="3108325" y="1671638"/>
          <p14:tracePt t="196856" x="3343275" y="1671638"/>
          <p14:tracePt t="196873" x="3571875" y="1671638"/>
          <p14:tracePt t="196889" x="3771900" y="1671638"/>
          <p14:tracePt t="196889" x="3865563" y="1685925"/>
          <p14:tracePt t="196907" x="3986213" y="1700213"/>
          <p14:tracePt t="196923" x="4251325" y="1751013"/>
          <p14:tracePt t="196939" x="4429125" y="1785938"/>
          <p14:tracePt t="196956" x="4608513" y="1814513"/>
          <p14:tracePt t="196973" x="4751388" y="1828800"/>
          <p14:tracePt t="196989" x="4865688" y="1851025"/>
          <p14:tracePt t="197006" x="4937125" y="1851025"/>
          <p14:tracePt t="197023" x="4994275" y="1851025"/>
          <p14:tracePt t="197040" x="5029200" y="1851025"/>
          <p14:tracePt t="197055" x="5057775" y="1851025"/>
          <p14:tracePt t="197073" x="5086350" y="1851025"/>
          <p14:tracePt t="197089" x="5114925" y="1851025"/>
          <p14:tracePt t="197106" x="5172075" y="1836738"/>
          <p14:tracePt t="197122" x="5214938" y="1828800"/>
          <p14:tracePt t="197140" x="5243513" y="1814513"/>
          <p14:tracePt t="197155" x="5251450" y="1814513"/>
          <p14:tracePt t="197173" x="5280025" y="1808163"/>
          <p14:tracePt t="197189" x="5314950" y="1800225"/>
          <p14:tracePt t="197206" x="5329238" y="1800225"/>
          <p14:tracePt t="197222" x="5357813" y="1800225"/>
          <p14:tracePt t="197238" x="5372100" y="1785938"/>
          <p14:tracePt t="197255" x="5400675" y="1785938"/>
          <p14:tracePt t="198219" x="0" y="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Compiler </a:t>
            </a:r>
            <a:r>
              <a:rPr lang="en-US" dirty="0" err="1"/>
              <a:t>Prefetching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776219" cy="5111774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Insert </a:t>
            </a:r>
            <a:r>
              <a:rPr lang="en-US" sz="2800" dirty="0" err="1"/>
              <a:t>prefetch</a:t>
            </a:r>
            <a:r>
              <a:rPr lang="en-US" sz="2800" dirty="0"/>
              <a:t> instructions before data is needed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Non-faulting:  </a:t>
            </a:r>
            <a:r>
              <a:rPr lang="en-US" sz="2800" dirty="0" err="1"/>
              <a:t>prefetch</a:t>
            </a:r>
            <a:r>
              <a:rPr lang="en-US" sz="2800" dirty="0"/>
              <a:t> doesn’t cause exceptions</a:t>
            </a:r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/>
              <a:t>Register </a:t>
            </a:r>
            <a:r>
              <a:rPr lang="en-US" sz="2800" dirty="0" err="1"/>
              <a:t>prefetch</a:t>
            </a:r>
            <a:endParaRPr lang="en-US" sz="2800" dirty="0"/>
          </a:p>
          <a:p>
            <a:pPr lvl="1">
              <a:lnSpc>
                <a:spcPct val="90000"/>
              </a:lnSpc>
            </a:pPr>
            <a:r>
              <a:rPr lang="en-US" sz="2400" dirty="0"/>
              <a:t>Loads data into register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Cache </a:t>
            </a:r>
            <a:r>
              <a:rPr lang="en-US" sz="2800" dirty="0" err="1"/>
              <a:t>prefetch</a:t>
            </a:r>
            <a:endParaRPr lang="en-US" sz="2800" dirty="0"/>
          </a:p>
          <a:p>
            <a:pPr lvl="1">
              <a:lnSpc>
                <a:spcPct val="90000"/>
              </a:lnSpc>
            </a:pPr>
            <a:r>
              <a:rPr lang="en-US" sz="2400" dirty="0"/>
              <a:t>Loads data into cache</a:t>
            </a:r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/>
              <a:t>Combine with loop unrolling and software pipelining</a:t>
            </a: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34617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021"/>
    </mc:Choice>
    <mc:Fallback>
      <p:transition spd="slow" advTm="310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Architecture: A Quantitative Approach,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John L. Hennessy,‎ David A. Patterson, MK pub., 2019</a:t>
            </a: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461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8"/>
    </mc:Choice>
    <mc:Fallback>
      <p:transition spd="slow" advTm="21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83235" cy="584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2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5794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AU" dirty="0">
                <a:solidFill>
                  <a:srgbClr val="0066FF"/>
                </a:solidFill>
                <a:latin typeface="Arial" charset="0"/>
              </a:rPr>
              <a:t>Memory Hierarchy Design</a:t>
            </a:r>
            <a:endParaRPr lang="en-GB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41"/>
    </mc:Choice>
    <mc:Fallback>
      <p:transition spd="slow" advTm="6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Hierarchy Basics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Six basic cache optimizations: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Larger block size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Reduces compulsory misses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Increases capacity and conflict misses, increases miss penalty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Larger total cache capacity to reduce miss rate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Increases hit time, increases power consumption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Higher associativity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Reduces conflict misses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Increases hit time, increases power consumption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Higher number of cache levels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Reduces overall memory access time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Giving priority to read misses over writes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Reduces miss penalty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Avoiding address translation in cache indexing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Reduces hit time</a:t>
            </a: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 rot="5400000">
            <a:off x="8265583" y="511587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8517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6956"/>
    </mc:Choice>
    <mc:Fallback>
      <p:transition spd="slow" advTm="986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32788"/>
            <a:ext cx="8281987" cy="584775"/>
          </a:xfrm>
        </p:spPr>
        <p:txBody>
          <a:bodyPr/>
          <a:lstStyle/>
          <a:p>
            <a:r>
              <a:rPr lang="en-US" sz="3200"/>
              <a:t>Advanced Optimizations</a:t>
            </a:r>
            <a:endParaRPr lang="en-AU" sz="3200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Reduce hit time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Small and simple first-level caches</a:t>
            </a:r>
            <a:endParaRPr lang="en-US" sz="1800" dirty="0"/>
          </a:p>
          <a:p>
            <a:pPr lvl="1">
              <a:lnSpc>
                <a:spcPct val="90000"/>
              </a:lnSpc>
            </a:pPr>
            <a:r>
              <a:rPr lang="en-US" sz="2000" dirty="0"/>
              <a:t>Way prediction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Increase bandwidth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Pipelined caches, </a:t>
            </a:r>
            <a:r>
              <a:rPr lang="en-US" sz="2000" dirty="0" err="1"/>
              <a:t>multibanked</a:t>
            </a:r>
            <a:r>
              <a:rPr lang="en-US" sz="2000" dirty="0"/>
              <a:t> caches, non-blocking caches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Reduce miss penalty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Critical word first, merging write buffers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Reduce miss rate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Compiler optimizations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Reduce miss penalty or miss rate via parallelization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Hardware or compiler prefetching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29506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1659"/>
    </mc:Choice>
    <mc:Fallback>
      <p:transition spd="slow" advTm="571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L1 Size and Associativity</a:t>
            </a:r>
            <a:endParaRPr lang="en-AU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77589" y="5517232"/>
            <a:ext cx="8270875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Access time vs. size and associativity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7624" y="879091"/>
            <a:ext cx="6650577" cy="466253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798"/>
    </mc:Choice>
    <mc:Fallback>
      <p:transition spd="slow" advTm="243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684" x="3729038" y="3008313"/>
          <p14:tracePt t="62687" x="3722688" y="3014663"/>
          <p14:tracePt t="62697" x="3708400" y="3028950"/>
          <p14:tracePt t="62714" x="3700463" y="3036888"/>
          <p14:tracePt t="62730" x="3694113" y="3036888"/>
          <p14:tracePt t="62747" x="3686175" y="3043238"/>
          <p14:tracePt t="62763" x="3657600" y="3071813"/>
          <p14:tracePt t="62780" x="3622675" y="3100388"/>
          <p14:tracePt t="62797" x="3594100" y="3114675"/>
          <p14:tracePt t="62814" x="3536950" y="3143250"/>
          <p14:tracePt t="62830" x="3371850" y="3236913"/>
          <p14:tracePt t="62848" x="3236913" y="3336925"/>
          <p14:tracePt t="62880" x="3179763" y="3386138"/>
          <p14:tracePt t="62880" x="3143250" y="3414713"/>
          <p14:tracePt t="62897" x="3114675" y="3451225"/>
          <p14:tracePt t="62914" x="3086100" y="3471863"/>
          <p14:tracePt t="62930" x="3036888" y="3508375"/>
          <p14:tracePt t="62947" x="2965450" y="3529013"/>
          <p14:tracePt t="62964" x="2886075" y="3571875"/>
          <p14:tracePt t="62980" x="2794000" y="3629025"/>
          <p14:tracePt t="62997" x="2693988" y="3686175"/>
          <p14:tracePt t="63013" x="2586038" y="3757613"/>
          <p14:tracePt t="63030" x="2528888" y="3794125"/>
          <p14:tracePt t="63046" x="2514600" y="3814763"/>
          <p14:tracePt t="63096" x="2508250" y="3829050"/>
          <p14:tracePt t="63103" x="2500313" y="3836988"/>
          <p14:tracePt t="63111" x="2493963" y="3843338"/>
          <p14:tracePt t="63160" x="2486025" y="3851275"/>
          <p14:tracePt t="63215" x="2471738" y="3865563"/>
          <p14:tracePt t="63223" x="2465388" y="3865563"/>
          <p14:tracePt t="63228" x="2451100" y="3871913"/>
          <p14:tracePt t="63246" x="2400300" y="3894138"/>
          <p14:tracePt t="63264" x="2357438" y="3914775"/>
          <p14:tracePt t="63279" x="2257425" y="3971925"/>
          <p14:tracePt t="63297" x="2157413" y="3994150"/>
          <p14:tracePt t="63313" x="2043113" y="4029075"/>
          <p14:tracePt t="63330" x="2036763" y="4029075"/>
          <p14:tracePt t="63504" x="2028825" y="4029075"/>
          <p14:tracePt t="63511" x="2028825" y="3994150"/>
          <p14:tracePt t="63519" x="2028825" y="3986213"/>
          <p14:tracePt t="63523" x="2028825" y="3979863"/>
          <p14:tracePt t="63529" x="2043113" y="3957638"/>
          <p14:tracePt t="63546" x="2051050" y="3937000"/>
          <p14:tracePt t="63563" x="2071688" y="3894138"/>
          <p14:tracePt t="63579" x="2085975" y="3865563"/>
          <p14:tracePt t="63596" x="2093913" y="3843338"/>
          <p14:tracePt t="63612" x="2114550" y="3808413"/>
          <p14:tracePt t="63629" x="2128838" y="3786188"/>
          <p14:tracePt t="63645" x="2157413" y="3765550"/>
          <p14:tracePt t="63645" x="2165350" y="3765550"/>
          <p14:tracePt t="63663" x="2171700" y="3757613"/>
          <p14:tracePt t="63679" x="2185988" y="3751263"/>
          <p14:tracePt t="63696" x="2214563" y="3729038"/>
          <p14:tracePt t="63712" x="2228850" y="3714750"/>
          <p14:tracePt t="63729" x="2257425" y="3700463"/>
          <p14:tracePt t="63746" x="2271713" y="3686175"/>
          <p14:tracePt t="63763" x="2286000" y="3671888"/>
          <p14:tracePt t="63779" x="2300288" y="3651250"/>
          <p14:tracePt t="63796" x="2314575" y="3636963"/>
          <p14:tracePt t="63812" x="2351088" y="3608388"/>
          <p14:tracePt t="63829" x="2365375" y="3579813"/>
          <p14:tracePt t="63845" x="2371725" y="3557588"/>
          <p14:tracePt t="63863" x="2386013" y="3529013"/>
          <p14:tracePt t="63878" x="2393950" y="3500438"/>
          <p14:tracePt t="63896" x="2414588" y="3471863"/>
          <p14:tracePt t="63913" x="2414588" y="3451225"/>
          <p14:tracePt t="63929" x="2422525" y="3422650"/>
          <p14:tracePt t="63945" x="2436813" y="3394075"/>
          <p14:tracePt t="63962" x="2451100" y="3328988"/>
          <p14:tracePt t="63978" x="2457450" y="3314700"/>
          <p14:tracePt t="63996" x="2465388" y="3279775"/>
          <p14:tracePt t="64011" x="2479675" y="3243263"/>
          <p14:tracePt t="64029" x="2493963" y="3228975"/>
          <p14:tracePt t="64045" x="2508250" y="3200400"/>
          <p14:tracePt t="64063" x="2508250" y="3186113"/>
          <p14:tracePt t="64078" x="2528888" y="3157538"/>
          <p14:tracePt t="64096" x="2536825" y="3151188"/>
          <p14:tracePt t="64111" x="2551113" y="3122613"/>
          <p14:tracePt t="64128" x="2586038" y="3071813"/>
          <p14:tracePt t="64145" x="2593975" y="3051175"/>
          <p14:tracePt t="64161" x="2628900" y="2994025"/>
          <p14:tracePt t="64178" x="2636838" y="2951163"/>
          <p14:tracePt t="64195" x="2665413" y="2894013"/>
          <p14:tracePt t="64212" x="2671763" y="2843213"/>
          <p14:tracePt t="64229" x="2679700" y="2786063"/>
          <p14:tracePt t="64245" x="2693988" y="2722563"/>
          <p14:tracePt t="64262" x="2693988" y="2665413"/>
          <p14:tracePt t="64278" x="2708275" y="2600325"/>
          <p14:tracePt t="64278" x="2722563" y="2543175"/>
          <p14:tracePt t="64296" x="2728913" y="2465388"/>
          <p14:tracePt t="64312" x="2743200" y="2371725"/>
          <p14:tracePt t="64328" x="2743200" y="2251075"/>
          <p14:tracePt t="64345" x="2765425" y="2122488"/>
          <p14:tracePt t="64361" x="2765425" y="2014538"/>
          <p14:tracePt t="64378" x="2765425" y="1943100"/>
          <p14:tracePt t="64394" x="2765425" y="1885950"/>
          <p14:tracePt t="64412" x="2765425" y="1843088"/>
          <p14:tracePt t="64428" x="2765425" y="1828800"/>
          <p14:tracePt t="64445" x="2765425" y="1793875"/>
          <p14:tracePt t="64461" x="2771775" y="1765300"/>
          <p14:tracePt t="64477" x="2771775" y="1722438"/>
          <p14:tracePt t="64494" x="2771775" y="1657350"/>
          <p14:tracePt t="64512" x="2771775" y="1614488"/>
          <p14:tracePt t="64527" x="2771775" y="1571625"/>
          <p14:tracePt t="64545" x="2771775" y="1493838"/>
          <p14:tracePt t="64561" x="2771775" y="1436688"/>
          <p14:tracePt t="64577" x="2771775" y="1385888"/>
          <p14:tracePt t="64594" x="2771775" y="1308100"/>
          <p14:tracePt t="64611" x="2771775" y="1265238"/>
          <p14:tracePt t="64627" x="2786063" y="1200150"/>
          <p14:tracePt t="64644" x="2786063" y="1150938"/>
          <p14:tracePt t="64661" x="2786063" y="1108075"/>
          <p14:tracePt t="64677" x="2794000" y="1085850"/>
          <p14:tracePt t="64694" x="2794000" y="1079500"/>
          <p14:tracePt t="64712" x="2794000" y="1071563"/>
          <p14:tracePt t="64887" x="2794000" y="1079500"/>
          <p14:tracePt t="64896" x="2794000" y="1114425"/>
          <p14:tracePt t="64911" x="2794000" y="1179513"/>
          <p14:tracePt t="64912" x="2814638" y="1271588"/>
          <p14:tracePt t="64927" x="2836863" y="1343025"/>
          <p14:tracePt t="64945" x="2865438" y="1408113"/>
          <p14:tracePt t="64960" x="2865438" y="1450975"/>
          <p14:tracePt t="64978" x="2865438" y="1500188"/>
          <p14:tracePt t="64993" x="2865438" y="1543050"/>
          <p14:tracePt t="65011" x="2865438" y="1593850"/>
          <p14:tracePt t="65027" x="2865438" y="1685925"/>
          <p14:tracePt t="65044" x="2865438" y="1793875"/>
          <p14:tracePt t="65060" x="2865438" y="1879600"/>
          <p14:tracePt t="65077" x="2865438" y="2014538"/>
          <p14:tracePt t="65094" x="2857500" y="2143125"/>
          <p14:tracePt t="65111" x="2843213" y="2265363"/>
          <p14:tracePt t="65126" x="2814638" y="2400300"/>
          <p14:tracePt t="65144" x="2779713" y="2479675"/>
          <p14:tracePt t="65160" x="2757488" y="2579688"/>
          <p14:tracePt t="65177" x="2728913" y="2671763"/>
          <p14:tracePt t="65193" x="2700338" y="2771775"/>
          <p14:tracePt t="65211" x="2679700" y="2851150"/>
          <p14:tracePt t="65226" x="2679700" y="2928938"/>
          <p14:tracePt t="65244" x="2679700" y="2979738"/>
          <p14:tracePt t="65260" x="2671763" y="3036888"/>
          <p14:tracePt t="65277" x="2651125" y="3108325"/>
          <p14:tracePt t="65293" x="2643188" y="3151188"/>
          <p14:tracePt t="65311" x="2636838" y="3208338"/>
          <p14:tracePt t="65327" x="2593975" y="3322638"/>
          <p14:tracePt t="65344" x="2571750" y="3365500"/>
          <p14:tracePt t="65360" x="2543175" y="3422650"/>
          <p14:tracePt t="65377" x="2528888" y="3494088"/>
          <p14:tracePt t="65393" x="2508250" y="3536950"/>
          <p14:tracePt t="65426" x="2486025" y="3594100"/>
          <p14:tracePt t="65427" x="2457450" y="3636963"/>
          <p14:tracePt t="65444" x="2408238" y="3714750"/>
          <p14:tracePt t="65460" x="2371725" y="3757613"/>
          <p14:tracePt t="65478" x="2351088" y="3808413"/>
          <p14:tracePt t="65494" x="2308225" y="3865563"/>
          <p14:tracePt t="65510" x="2265363" y="3914775"/>
          <p14:tracePt t="65526" x="2222500" y="3965575"/>
          <p14:tracePt t="65543" x="2200275" y="3986213"/>
          <p14:tracePt t="65559" x="2171700" y="4014788"/>
          <p14:tracePt t="65577" x="2165350" y="4022725"/>
          <p14:tracePt t="65593" x="2136775" y="4029075"/>
          <p14:tracePt t="65610" x="2128838" y="4037013"/>
          <p14:tracePt t="65626" x="2100263" y="4065588"/>
          <p14:tracePt t="65791" x="2108200" y="4051300"/>
          <p14:tracePt t="65800" x="2114550" y="4043363"/>
          <p14:tracePt t="65801" x="2143125" y="4029075"/>
          <p14:tracePt t="65809" x="2200275" y="3965575"/>
          <p14:tracePt t="65826" x="2265363" y="3914775"/>
          <p14:tracePt t="65843" x="2336800" y="3851275"/>
          <p14:tracePt t="65859" x="2414588" y="3779838"/>
          <p14:tracePt t="65877" x="2508250" y="3686175"/>
          <p14:tracePt t="65893" x="2536825" y="3636963"/>
          <p14:tracePt t="65910" x="2586038" y="3551238"/>
          <p14:tracePt t="65926" x="2671763" y="3451225"/>
          <p14:tracePt t="65926" x="2693988" y="3408363"/>
          <p14:tracePt t="65944" x="2794000" y="3279775"/>
          <p14:tracePt t="65959" x="2828925" y="3200400"/>
          <p14:tracePt t="65976" x="2871788" y="3151188"/>
          <p14:tracePt t="65992" x="2922588" y="3065463"/>
          <p14:tracePt t="66009" x="2957513" y="3008313"/>
          <p14:tracePt t="66026" x="2986088" y="2951163"/>
          <p14:tracePt t="66043" x="3008313" y="2894013"/>
          <p14:tracePt t="66059" x="3051175" y="2794000"/>
          <p14:tracePt t="66076" x="3065463" y="2728913"/>
          <p14:tracePt t="66093" x="3108325" y="2628900"/>
          <p14:tracePt t="66109" x="3114675" y="2536825"/>
          <p14:tracePt t="66126" x="3143250" y="2479675"/>
          <p14:tracePt t="66143" x="3157538" y="2400300"/>
          <p14:tracePt t="66159" x="3157538" y="2386013"/>
          <p14:tracePt t="66176" x="3165475" y="2357438"/>
          <p14:tracePt t="66192" x="3171825" y="2314575"/>
          <p14:tracePt t="66209" x="3171825" y="2257425"/>
          <p14:tracePt t="66226" x="3194050" y="2179638"/>
          <p14:tracePt t="66243" x="3200400" y="2114550"/>
          <p14:tracePt t="66259" x="3214688" y="2051050"/>
          <p14:tracePt t="66276" x="3222625" y="1979613"/>
          <p14:tracePt t="66292" x="3243263" y="1957388"/>
          <p14:tracePt t="66309" x="3251200" y="1922463"/>
          <p14:tracePt t="66326" x="3251200" y="1893888"/>
          <p14:tracePt t="66343" x="3251200" y="1851025"/>
          <p14:tracePt t="66359" x="3243263" y="1765300"/>
          <p14:tracePt t="66376" x="3228975" y="1700213"/>
          <p14:tracePt t="66392" x="3194050" y="1614488"/>
          <p14:tracePt t="66409" x="3165475" y="1543050"/>
          <p14:tracePt t="66425" x="3136900" y="1500188"/>
          <p14:tracePt t="66442" x="3114675" y="1450975"/>
          <p14:tracePt t="66458" x="3079750" y="1393825"/>
          <p14:tracePt t="66475" x="3051175" y="1350963"/>
          <p14:tracePt t="66491" x="3022600" y="1279525"/>
          <p14:tracePt t="66508" x="2971800" y="1222375"/>
          <p14:tracePt t="66525" x="2936875" y="1165225"/>
          <p14:tracePt t="66542" x="2908300" y="1093788"/>
          <p14:tracePt t="66558" x="2886075" y="1057275"/>
          <p14:tracePt t="66574" x="2879725" y="1028700"/>
          <p14:tracePt t="66591" x="2865438" y="1014413"/>
          <p14:tracePt t="66783" x="2865438" y="1022350"/>
          <p14:tracePt t="66790" x="2865438" y="1085850"/>
          <p14:tracePt t="66791" x="2865438" y="1150938"/>
          <p14:tracePt t="66807" x="2865438" y="1257300"/>
          <p14:tracePt t="66826" x="2865438" y="1350963"/>
          <p14:tracePt t="66841" x="2836863" y="1471613"/>
          <p14:tracePt t="66858" x="2814638" y="1565275"/>
          <p14:tracePt t="66874" x="2771775" y="1685925"/>
          <p14:tracePt t="66891" x="2708275" y="1814513"/>
          <p14:tracePt t="66907" x="2657475" y="1979613"/>
          <p14:tracePt t="66924" x="2614613" y="2100263"/>
          <p14:tracePt t="66941" x="2593975" y="2208213"/>
          <p14:tracePt t="66958" x="2565400" y="2322513"/>
          <p14:tracePt t="66974" x="2565400" y="2414588"/>
          <p14:tracePt t="66992" x="2557463" y="2471738"/>
          <p14:tracePt t="67007" x="2551113" y="2551113"/>
          <p14:tracePt t="67025" x="2551113" y="2628900"/>
          <p14:tracePt t="67041" x="2500313" y="2728913"/>
          <p14:tracePt t="67058" x="2451100" y="2857500"/>
          <p14:tracePt t="67074" x="2393950" y="3008313"/>
          <p14:tracePt t="67091" x="2314575" y="3179763"/>
          <p14:tracePt t="67107" x="2243138" y="3343275"/>
          <p14:tracePt t="67124" x="2185988" y="3471863"/>
          <p14:tracePt t="67140" x="2165350" y="3600450"/>
          <p14:tracePt t="67158" x="2122488" y="3765550"/>
          <p14:tracePt t="67173" x="2114550" y="3894138"/>
          <p14:tracePt t="67173" x="2100263" y="3943350"/>
          <p14:tracePt t="67191" x="2079625" y="4043363"/>
          <p14:tracePt t="67208" x="2071688" y="4151313"/>
          <p14:tracePt t="67224" x="2057400" y="4208463"/>
          <p14:tracePt t="67240" x="2057400" y="4237038"/>
          <p14:tracePt t="67258" x="2057400" y="4243388"/>
          <p14:tracePt t="67273" x="2057400" y="4251325"/>
          <p14:tracePt t="67472" x="2057400" y="4257675"/>
          <p14:tracePt t="67503" x="2065338" y="4257675"/>
          <p14:tracePt t="67512" x="2085975" y="4257675"/>
          <p14:tracePt t="67516" x="2093913" y="4243388"/>
          <p14:tracePt t="67523" x="2122488" y="4208463"/>
          <p14:tracePt t="67540" x="2151063" y="4122738"/>
          <p14:tracePt t="67557" x="2179638" y="4057650"/>
          <p14:tracePt t="67574" x="2222500" y="3965575"/>
          <p14:tracePt t="67591" x="2265363" y="3886200"/>
          <p14:tracePt t="67607" x="2328863" y="3771900"/>
          <p14:tracePt t="67624" x="2351088" y="3714750"/>
          <p14:tracePt t="67640" x="2400300" y="3614738"/>
          <p14:tracePt t="67657" x="2428875" y="3551238"/>
          <p14:tracePt t="67674" x="2486025" y="3465513"/>
          <p14:tracePt t="67691" x="2536825" y="3343275"/>
          <p14:tracePt t="67706" x="2622550" y="3208338"/>
          <p14:tracePt t="67724" x="2722563" y="3086100"/>
          <p14:tracePt t="67740" x="2843213" y="2971800"/>
          <p14:tracePt t="67757" x="2922588" y="2922588"/>
          <p14:tracePt t="67773" x="2951163" y="2879725"/>
          <p14:tracePt t="67791" x="2971800" y="2828925"/>
          <p14:tracePt t="67806" x="3008313" y="2743200"/>
          <p14:tracePt t="67824" x="3014663" y="2651125"/>
          <p14:tracePt t="67839" x="3014663" y="2571750"/>
          <p14:tracePt t="67856" x="3014663" y="2493963"/>
          <p14:tracePt t="67873" x="3014663" y="2451100"/>
          <p14:tracePt t="67889" x="3014663" y="2428875"/>
          <p14:tracePt t="67907" x="3008313" y="2393950"/>
          <p14:tracePt t="67924" x="2994025" y="2351088"/>
          <p14:tracePt t="67939" x="2979738" y="2286000"/>
          <p14:tracePt t="67957" x="2965450" y="2228850"/>
          <p14:tracePt t="67973" x="2943225" y="2171700"/>
          <p14:tracePt t="67990" x="2936875" y="2128838"/>
          <p14:tracePt t="68006" x="2914650" y="2093913"/>
          <p14:tracePt t="68006" x="2914650" y="2051050"/>
          <p14:tracePt t="68024" x="2900363" y="2008188"/>
          <p14:tracePt t="68040" x="2886075" y="1965325"/>
          <p14:tracePt t="68056" x="2871788" y="1893888"/>
          <p14:tracePt t="68073" x="2851150" y="1836738"/>
          <p14:tracePt t="68090" x="2822575" y="1765300"/>
          <p14:tracePt t="68106" x="2800350" y="1722438"/>
          <p14:tracePt t="68123" x="2794000" y="1693863"/>
          <p14:tracePt t="68140" x="2794000" y="1651000"/>
          <p14:tracePt t="68156" x="2771775" y="1614488"/>
          <p14:tracePt t="68173" x="2765425" y="1585913"/>
          <p14:tracePt t="68190" x="2757488" y="1565275"/>
          <p14:tracePt t="68206" x="2751138" y="1522413"/>
          <p14:tracePt t="68206" x="2751138" y="1500188"/>
          <p14:tracePt t="68239" x="2751138" y="1493838"/>
          <p14:tracePt t="68240" x="2728913" y="1479550"/>
          <p14:tracePt t="68303" x="2722563" y="1471613"/>
          <p14:tracePt t="69039" x="2722563" y="1493838"/>
          <p14:tracePt t="69047" x="2722563" y="1500188"/>
          <p14:tracePt t="69055" x="2722563" y="1528763"/>
          <p14:tracePt t="69072" x="2722563" y="1543050"/>
          <p14:tracePt t="69088" x="2722563" y="1565275"/>
          <p14:tracePt t="69105" x="2722563" y="1579563"/>
          <p14:tracePt t="69121" x="2714625" y="1614488"/>
          <p14:tracePt t="69138" x="2708275" y="1651000"/>
          <p14:tracePt t="69154" x="2700338" y="1679575"/>
          <p14:tracePt t="69172" x="2693988" y="1693863"/>
          <p14:tracePt t="69187" x="2693988" y="1722438"/>
          <p14:tracePt t="69205" x="2693988" y="1765300"/>
          <p14:tracePt t="69221" x="2693988" y="1836738"/>
          <p14:tracePt t="69238" x="2693988" y="1914525"/>
          <p14:tracePt t="69254" x="2693988" y="1985963"/>
          <p14:tracePt t="69272" x="2700338" y="2036763"/>
          <p14:tracePt t="69288" x="2714625" y="2108200"/>
          <p14:tracePt t="69305" x="2714625" y="2151063"/>
          <p14:tracePt t="69320" x="2743200" y="2193925"/>
          <p14:tracePt t="69338" x="2751138" y="2236788"/>
          <p14:tracePt t="69354" x="2779713" y="2308225"/>
          <p14:tracePt t="69371" x="2786063" y="2343150"/>
          <p14:tracePt t="69387" x="2800350" y="2393950"/>
          <p14:tracePt t="69405" x="2808288" y="2465388"/>
          <p14:tracePt t="69420" x="2836863" y="2528888"/>
          <p14:tracePt t="69438" x="2851150" y="2614613"/>
          <p14:tracePt t="69454" x="2857500" y="2671763"/>
          <p14:tracePt t="69454" x="2857500" y="2708275"/>
          <p14:tracePt t="69472" x="2857500" y="2786063"/>
          <p14:tracePt t="69488" x="2886075" y="2894013"/>
          <p14:tracePt t="69503" x="2886075" y="2986088"/>
          <p14:tracePt t="69520" x="2886075" y="3108325"/>
          <p14:tracePt t="69538" x="2886075" y="3214688"/>
          <p14:tracePt t="69554" x="2886075" y="3308350"/>
          <p14:tracePt t="69571" x="2886075" y="3394075"/>
          <p14:tracePt t="69587" x="2886075" y="3471863"/>
          <p14:tracePt t="69605" x="2865438" y="3529013"/>
          <p14:tracePt t="69620" x="2836863" y="3608388"/>
          <p14:tracePt t="69638" x="2808288" y="3679825"/>
          <p14:tracePt t="69653" x="2779713" y="3708400"/>
          <p14:tracePt t="69653" x="2765425" y="3736975"/>
          <p14:tracePt t="69671" x="2714625" y="3794125"/>
          <p14:tracePt t="69687" x="2665413" y="3836988"/>
          <p14:tracePt t="69704" x="2614613" y="3886200"/>
          <p14:tracePt t="69720" x="2557463" y="3943350"/>
          <p14:tracePt t="69737" x="2493963" y="4000500"/>
          <p14:tracePt t="69753" x="2414588" y="4043363"/>
          <p14:tracePt t="69771" x="2308225" y="4094163"/>
          <p14:tracePt t="69787" x="2228850" y="4114800"/>
          <p14:tracePt t="69804" x="2165350" y="4151313"/>
          <p14:tracePt t="69820" x="2114550" y="4157663"/>
          <p14:tracePt t="69838" x="2065338" y="4186238"/>
          <p14:tracePt t="69853" x="2051050" y="4194175"/>
          <p14:tracePt t="69870" x="2043113" y="4194175"/>
          <p14:tracePt t="69886" x="2036763" y="4194175"/>
          <p14:tracePt t="69904" x="2008188" y="4194175"/>
          <p14:tracePt t="69920" x="2000250" y="4194175"/>
          <p14:tracePt t="69960" x="1993900" y="4194175"/>
          <p14:tracePt t="69999" x="1985963" y="4194175"/>
          <p14:tracePt t="70015" x="1979613" y="4194175"/>
          <p14:tracePt t="70024" x="1979613" y="4186238"/>
          <p14:tracePt t="70025" x="1979613" y="4179888"/>
          <p14:tracePt t="70036" x="1979613" y="4157663"/>
          <p14:tracePt t="70054" x="1979613" y="4129088"/>
          <p14:tracePt t="70070" x="1979613" y="4100513"/>
          <p14:tracePt t="70087" x="1979613" y="4043363"/>
          <p14:tracePt t="70103" x="1979613" y="4022725"/>
          <p14:tracePt t="70119" x="1979613" y="3986213"/>
          <p14:tracePt t="70137" x="1979613" y="3965575"/>
          <p14:tracePt t="70153" x="1979613" y="3943350"/>
          <p14:tracePt t="70170" x="1979613" y="3922713"/>
          <p14:tracePt t="70186" x="1979613" y="3914775"/>
          <p14:tracePt t="70231" x="1979613" y="3908425"/>
          <p14:tracePt t="70367" x="2000250" y="3894138"/>
          <p14:tracePt t="70576" x="2008188" y="3894138"/>
          <p14:tracePt t="70591" x="2014538" y="3894138"/>
          <p14:tracePt t="70600" x="2028825" y="3894138"/>
          <p14:tracePt t="70607" x="2051050" y="3894138"/>
          <p14:tracePt t="70619" x="2085975" y="3894138"/>
          <p14:tracePt t="70635" x="2114550" y="3886200"/>
          <p14:tracePt t="70652" x="2128838" y="3879850"/>
          <p14:tracePt t="70669" x="2165350" y="3871913"/>
          <p14:tracePt t="70686" x="2208213" y="3871913"/>
          <p14:tracePt t="70702" x="2236788" y="3871913"/>
          <p14:tracePt t="70872" x="2243138" y="3865563"/>
          <p14:tracePt t="70887" x="2243138" y="3843338"/>
          <p14:tracePt t="70895" x="2243138" y="3836988"/>
          <p14:tracePt t="70902" x="2243138" y="3800475"/>
          <p14:tracePt t="70920" x="2243138" y="3786188"/>
          <p14:tracePt t="70936" x="2251075" y="3757613"/>
          <p14:tracePt t="71039" x="2265363" y="3771900"/>
          <p14:tracePt t="71055" x="2265363" y="3822700"/>
          <p14:tracePt t="71063" x="2265363" y="3857625"/>
          <p14:tracePt t="71071" x="2265363" y="3894138"/>
          <p14:tracePt t="71085" x="2265363" y="3937000"/>
          <p14:tracePt t="71102" x="2265363" y="3979863"/>
          <p14:tracePt t="71119" x="2265363" y="4065588"/>
          <p14:tracePt t="71136" x="2279650" y="4122738"/>
          <p14:tracePt t="71152" x="2293938" y="4186238"/>
          <p14:tracePt t="71169" x="2300288" y="4265613"/>
          <p14:tracePt t="71186" x="2300288" y="4308475"/>
          <p14:tracePt t="71201" x="2308225" y="4371975"/>
          <p14:tracePt t="71219" x="2328863" y="4422775"/>
          <p14:tracePt t="71235" x="2336800" y="4465638"/>
          <p14:tracePt t="71252" x="2336800" y="4508500"/>
          <p14:tracePt t="71268" x="2351088" y="4579938"/>
          <p14:tracePt t="71285" x="2351088" y="4657725"/>
          <p14:tracePt t="71301" x="2357438" y="4722813"/>
          <p14:tracePt t="71301" x="2357438" y="4737100"/>
          <p14:tracePt t="71320" x="2357438" y="4743450"/>
          <p14:tracePt t="71335" x="2357438" y="4786313"/>
          <p14:tracePt t="71352" x="2357438" y="4800600"/>
          <p14:tracePt t="71447" x="2357438" y="4743450"/>
          <p14:tracePt t="71455" x="2351088" y="4637088"/>
          <p14:tracePt t="71468" x="2308225" y="4514850"/>
          <p14:tracePt t="71471" x="2257425" y="4265613"/>
          <p14:tracePt t="71484" x="2185988" y="4022725"/>
          <p14:tracePt t="71501" x="2143125" y="3794125"/>
          <p14:tracePt t="71518" x="2143125" y="3571875"/>
          <p14:tracePt t="71534" x="2143125" y="3228975"/>
          <p14:tracePt t="71551" x="2214563" y="2928938"/>
          <p14:tracePt t="71567" x="2279650" y="2686050"/>
          <p14:tracePt t="71585" x="2293938" y="2543175"/>
          <p14:tracePt t="71601" x="2328863" y="2414588"/>
          <p14:tracePt t="71619" x="2386013" y="2293938"/>
          <p14:tracePt t="71634" x="2443163" y="2208213"/>
          <p14:tracePt t="71651" x="2493963" y="2136775"/>
          <p14:tracePt t="71667" x="2543175" y="2079625"/>
          <p14:tracePt t="71685" x="2622550" y="1985963"/>
          <p14:tracePt t="71701" x="2743200" y="1871663"/>
          <p14:tracePt t="71718" x="2836863" y="1779588"/>
          <p14:tracePt t="71734" x="2936875" y="1685925"/>
          <p14:tracePt t="71734" x="2951163" y="1671638"/>
          <p14:tracePt t="71752" x="2986088" y="1628775"/>
          <p14:tracePt t="71767" x="3036888" y="1585913"/>
          <p14:tracePt t="71785" x="3086100" y="1536700"/>
          <p14:tracePt t="71800" x="3114675" y="1485900"/>
          <p14:tracePt t="71817" x="3151188" y="1443038"/>
          <p14:tracePt t="71834" x="3194050" y="1357313"/>
          <p14:tracePt t="71851" x="3200400" y="1343025"/>
          <p14:tracePt t="71867" x="3208338" y="1293813"/>
          <p14:tracePt t="71885" x="3236913" y="1250950"/>
          <p14:tracePt t="71900" x="3236913" y="1214438"/>
          <p14:tracePt t="71918" x="3236913" y="1185863"/>
          <p14:tracePt t="71933" x="3236913" y="1171575"/>
          <p14:tracePt t="71975" x="3236913" y="1157288"/>
          <p14:tracePt t="71983" x="3214688" y="1136650"/>
          <p14:tracePt t="71992" x="3128963" y="1136650"/>
          <p14:tracePt t="72000" x="3036888" y="1136650"/>
          <p14:tracePt t="72017" x="2943225" y="1136650"/>
          <p14:tracePt t="72033" x="2922588" y="1136650"/>
          <p14:tracePt t="72050" x="2908300" y="1136650"/>
          <p14:tracePt t="72085" x="2900363" y="1136650"/>
          <p14:tracePt t="72111" x="2894013" y="1136650"/>
          <p14:tracePt t="72247" x="2886075" y="1128713"/>
          <p14:tracePt t="72487" x="2886075" y="1143000"/>
          <p14:tracePt t="72495" x="2871788" y="1228725"/>
          <p14:tracePt t="72498" x="2836863" y="1300163"/>
          <p14:tracePt t="72516" x="2836863" y="1385888"/>
          <p14:tracePt t="72516" x="2822575" y="1565275"/>
          <p14:tracePt t="72534" x="2822575" y="1700213"/>
          <p14:tracePt t="72549" x="2808288" y="1814513"/>
          <p14:tracePt t="72566" x="2808288" y="1979613"/>
          <p14:tracePt t="72583" x="2808288" y="2085975"/>
          <p14:tracePt t="72600" x="2808288" y="2222500"/>
          <p14:tracePt t="72616" x="2808288" y="2343150"/>
          <p14:tracePt t="72633" x="2808288" y="2451100"/>
          <p14:tracePt t="72649" x="2808288" y="2557463"/>
          <p14:tracePt t="72666" x="2808288" y="2622550"/>
          <p14:tracePt t="72682" x="2808288" y="2708275"/>
          <p14:tracePt t="72699" x="2808288" y="2786063"/>
          <p14:tracePt t="72716" x="2814638" y="2894013"/>
          <p14:tracePt t="72733" x="2851150" y="3022600"/>
          <p14:tracePt t="72749" x="2871788" y="3094038"/>
          <p14:tracePt t="72766" x="2894013" y="3186113"/>
          <p14:tracePt t="72783" x="2900363" y="3257550"/>
          <p14:tracePt t="72800" x="2900363" y="3308350"/>
          <p14:tracePt t="72816" x="2900363" y="3357563"/>
          <p14:tracePt t="72833" x="2900363" y="3414713"/>
          <p14:tracePt t="72849" x="2922588" y="3486150"/>
          <p14:tracePt t="72866" x="2922588" y="3551238"/>
          <p14:tracePt t="72882" x="2936875" y="3608388"/>
          <p14:tracePt t="72900" x="2951163" y="3665538"/>
          <p14:tracePt t="72916" x="2951163" y="3708400"/>
          <p14:tracePt t="72933" x="2957513" y="3786188"/>
          <p14:tracePt t="72949" x="2965450" y="3814763"/>
          <p14:tracePt t="72966" x="2965450" y="3871913"/>
          <p14:tracePt t="72982" x="2994025" y="3957638"/>
          <p14:tracePt t="73000" x="2994025" y="4014788"/>
          <p14:tracePt t="73016" x="2994025" y="4057650"/>
          <p14:tracePt t="73033" x="2994025" y="4108450"/>
          <p14:tracePt t="73049" x="2994025" y="4143375"/>
          <p14:tracePt t="73066" x="2994025" y="4171950"/>
          <p14:tracePt t="73082" x="2994025" y="4200525"/>
          <p14:tracePt t="73099" x="2994025" y="4243388"/>
          <p14:tracePt t="73115" x="2994025" y="4265613"/>
          <p14:tracePt t="73133" x="2994025" y="4279900"/>
          <p14:tracePt t="73149" x="2994025" y="4300538"/>
          <p14:tracePt t="73166" x="2994025" y="4314825"/>
          <p14:tracePt t="73182" x="2994025" y="4329113"/>
          <p14:tracePt t="73223" x="2994025" y="4337050"/>
          <p14:tracePt t="73344" x="3000375" y="4343400"/>
          <p14:tracePt t="73414" x="3008313" y="4337050"/>
          <p14:tracePt t="73456" x="3008313" y="4329113"/>
          <p14:tracePt t="73487" x="3008313" y="4314825"/>
          <p14:tracePt t="73655" x="3008313" y="4308475"/>
          <p14:tracePt t="73671" x="3000375" y="4300538"/>
          <p14:tracePt t="73711" x="2994025" y="4300538"/>
          <p14:tracePt t="73719" x="2986088" y="4294188"/>
          <p14:tracePt t="73751" x="2986088" y="4279900"/>
          <p14:tracePt t="73759" x="2979738" y="4257675"/>
          <p14:tracePt t="73791" x="2979738" y="4251325"/>
          <p14:tracePt t="73799" x="2971800" y="4229100"/>
          <p14:tracePt t="73815" x="2971800" y="4222750"/>
          <p14:tracePt t="73817" x="2971800" y="4200525"/>
          <p14:tracePt t="73832" x="2965450" y="4194175"/>
          <p14:tracePt t="73847" x="2957513" y="4186238"/>
          <p14:tracePt t="73865" x="2943225" y="4157663"/>
          <p14:tracePt t="73881" x="2943225" y="4151313"/>
          <p14:tracePt t="73899" x="2936875" y="4143375"/>
          <p14:tracePt t="73914" x="2922588" y="4137025"/>
          <p14:tracePt t="73959" x="2900363" y="4129088"/>
          <p14:tracePt t="73975" x="2894013" y="4114800"/>
          <p14:tracePt t="73991" x="2879725" y="4094163"/>
          <p14:tracePt t="74011" x="2871788" y="4086225"/>
          <p14:tracePt t="74015" x="2857500" y="4071938"/>
          <p14:tracePt t="74031" x="2851150" y="4043363"/>
          <p14:tracePt t="74031" x="2851150" y="4022725"/>
          <p14:tracePt t="74048" x="2836863" y="3994150"/>
          <p14:tracePt t="74064" x="2828925" y="3971925"/>
          <p14:tracePt t="74080" x="2822575" y="3937000"/>
          <p14:tracePt t="74097" x="2822575" y="3929063"/>
          <p14:tracePt t="74114" x="2822575" y="3914775"/>
          <p14:tracePt t="74131" x="2808288" y="3908425"/>
          <p14:tracePt t="74191" x="2800350" y="3900488"/>
          <p14:tracePt t="74231" x="2794000" y="3900488"/>
          <p14:tracePt t="74250" x="2786063" y="3900488"/>
          <p14:tracePt t="74251" x="2765425" y="3900488"/>
          <p14:tracePt t="74264" x="2751138" y="3900488"/>
          <p14:tracePt t="74282" x="2743200" y="3900488"/>
          <p14:tracePt t="74297" x="2722563" y="3900488"/>
          <p14:tracePt t="74315" x="2686050" y="3900488"/>
          <p14:tracePt t="74331" x="2665413" y="3900488"/>
          <p14:tracePt t="74347" x="2600325" y="3879850"/>
          <p14:tracePt t="74363" x="2551113" y="3843338"/>
          <p14:tracePt t="74381" x="2528888" y="3814763"/>
          <p14:tracePt t="74397" x="2500313" y="3800475"/>
          <p14:tracePt t="74440" x="2486025" y="3794125"/>
          <p14:tracePt t="74487" x="2471738" y="3794125"/>
          <p14:tracePt t="74495" x="2451100" y="3794125"/>
          <p14:tracePt t="74503" x="2436813" y="3786188"/>
          <p14:tracePt t="74513" x="2428875" y="3779838"/>
          <p14:tracePt t="74514" x="2408238" y="3779838"/>
          <p14:tracePt t="74530" x="2343150" y="3765550"/>
          <p14:tracePt t="74547" x="2293938" y="3757613"/>
          <p14:tracePt t="74563" x="2236788" y="3729038"/>
          <p14:tracePt t="74580" x="2208213" y="3714750"/>
          <p14:tracePt t="74596" x="2179638" y="3708400"/>
          <p14:tracePt t="74613" x="2122488" y="3708400"/>
          <p14:tracePt t="74630" x="2051050" y="3671888"/>
          <p14:tracePt t="74630" x="2043113" y="3671888"/>
          <p14:tracePt t="74647" x="2014538" y="3665538"/>
          <p14:tracePt t="74664" x="2000250" y="3657600"/>
          <p14:tracePt t="74727" x="2000250" y="3651250"/>
          <p14:tracePt t="74735" x="1993900" y="3643313"/>
          <p14:tracePt t="74735" x="1979613" y="3636963"/>
          <p14:tracePt t="74756" x="1979613" y="3614738"/>
          <p14:tracePt t="74775" x="1979613" y="3594100"/>
          <p14:tracePt t="74784" x="1979613" y="3586163"/>
          <p14:tracePt t="74796" x="1971675" y="3565525"/>
          <p14:tracePt t="74813" x="1971675" y="3557588"/>
          <p14:tracePt t="74829" x="1971675" y="3551238"/>
          <p14:tracePt t="74847" x="1971675" y="3529013"/>
          <p14:tracePt t="74919" x="1965325" y="3522663"/>
          <p14:tracePt t="74927" x="1943100" y="3522663"/>
          <p14:tracePt t="74936" x="1928813" y="3529013"/>
          <p14:tracePt t="74946" x="1879600" y="3536950"/>
          <p14:tracePt t="74962" x="1851025" y="3551238"/>
          <p14:tracePt t="74979" x="1836738" y="3557588"/>
          <p14:tracePt t="74995" x="1822450" y="3571875"/>
          <p14:tracePt t="75013" x="1808163" y="3579813"/>
          <p14:tracePt t="75030" x="1771650" y="3594100"/>
          <p14:tracePt t="75047" x="1765300" y="3600450"/>
          <p14:tracePt t="75063" x="1728788" y="3629025"/>
          <p14:tracePt t="75080" x="1714500" y="3636963"/>
          <p14:tracePt t="75095" x="1708150" y="3651250"/>
          <p14:tracePt t="75113" x="1693863" y="3665538"/>
          <p14:tracePt t="75129" x="1685925" y="3679825"/>
          <p14:tracePt t="75147" x="1685925" y="3686175"/>
          <p14:tracePt t="75183" x="1685925" y="3694113"/>
          <p14:tracePt t="75192" x="1685925" y="3708400"/>
          <p14:tracePt t="75199" x="1685925" y="3722688"/>
          <p14:tracePt t="75212" x="1685925" y="3743325"/>
          <p14:tracePt t="75229" x="1693863" y="3765550"/>
          <p14:tracePt t="75246" x="1700213" y="3771900"/>
          <p14:tracePt t="75262" x="1708150" y="3771900"/>
          <p14:tracePt t="75303" x="1728788" y="3771900"/>
          <p14:tracePt t="75304" x="1743075" y="3771900"/>
          <p14:tracePt t="75313" x="1765300" y="3771900"/>
          <p14:tracePt t="75328" x="1822450" y="3743325"/>
          <p14:tracePt t="75347" x="1871663" y="3694113"/>
          <p14:tracePt t="75362" x="1928813" y="3557588"/>
          <p14:tracePt t="75379" x="1943100" y="3465513"/>
          <p14:tracePt t="75395" x="1943100" y="3308350"/>
          <p14:tracePt t="75413" x="1943100" y="3171825"/>
          <p14:tracePt t="75428" x="1943100" y="3000375"/>
          <p14:tracePt t="75445" x="1957388" y="2771775"/>
          <p14:tracePt t="75462" x="1971675" y="2514600"/>
          <p14:tracePt t="75462" x="1971675" y="2393950"/>
          <p14:tracePt t="75480" x="1971675" y="2185988"/>
          <p14:tracePt t="75496" x="1971675" y="1936750"/>
          <p14:tracePt t="75513" x="1965325" y="1743075"/>
          <p14:tracePt t="75529" x="1908175" y="1528763"/>
          <p14:tracePt t="75546" x="1900238" y="1371600"/>
          <p14:tracePt t="75562" x="1871663" y="1265238"/>
          <p14:tracePt t="75579" x="1865313" y="1214438"/>
          <p14:tracePt t="75595" x="1865313" y="1179513"/>
          <p14:tracePt t="75612" x="1857375" y="1165225"/>
          <p14:tracePt t="75628" x="1857375" y="1143000"/>
          <p14:tracePt t="75645" x="1828800" y="1093788"/>
          <p14:tracePt t="75661" x="1828800" y="1071563"/>
          <p14:tracePt t="75661" x="1822450" y="1036638"/>
          <p14:tracePt t="75680" x="1808163" y="1014413"/>
          <p14:tracePt t="75696" x="1800225" y="993775"/>
          <p14:tracePt t="76312" x="1808163" y="1008063"/>
          <p14:tracePt t="76319" x="1822450" y="1050925"/>
          <p14:tracePt t="76326" x="1836738" y="1085850"/>
          <p14:tracePt t="76330" x="1843088" y="1143000"/>
          <p14:tracePt t="76344" x="1857375" y="1250950"/>
          <p14:tracePt t="76361" x="1879600" y="1393825"/>
          <p14:tracePt t="76377" x="1893888" y="1585913"/>
          <p14:tracePt t="76394" x="1914525" y="1728788"/>
          <p14:tracePt t="76411" x="1943100" y="1885950"/>
          <p14:tracePt t="76428" x="1965325" y="2085975"/>
          <p14:tracePt t="76444" x="1979613" y="2271713"/>
          <p14:tracePt t="76461" x="2008188" y="2536825"/>
          <p14:tracePt t="76477" x="2036763" y="2779713"/>
          <p14:tracePt t="76493" x="2071688" y="2957513"/>
          <p14:tracePt t="76510" x="2079625" y="3079750"/>
          <p14:tracePt t="76527" x="2085975" y="3128963"/>
          <p14:tracePt t="76543" x="2100263" y="3171825"/>
          <p14:tracePt t="76561" x="2114550" y="3208338"/>
          <p14:tracePt t="76577" x="2128838" y="3228975"/>
          <p14:tracePt t="76595" x="2136775" y="3257550"/>
          <p14:tracePt t="76610" x="2151063" y="3271838"/>
          <p14:tracePt t="76627" x="2151063" y="3286125"/>
          <p14:tracePt t="76671" x="2157413" y="3294063"/>
          <p14:tracePt t="76680" x="2179638" y="3308350"/>
          <p14:tracePt t="76688" x="2185988" y="3314700"/>
          <p14:tracePt t="76694" x="2200275" y="3322638"/>
          <p14:tracePt t="76710" x="2208213" y="3328988"/>
          <p14:tracePt t="77399" x="2222500" y="3328988"/>
          <p14:tracePt t="77400" x="2236788" y="3314700"/>
          <p14:tracePt t="77416" x="2243138" y="3308350"/>
          <p14:tracePt t="77432" x="2243138" y="3300413"/>
          <p14:tracePt t="77439" x="2251075" y="3286125"/>
          <p14:tracePt t="77447" x="2279650" y="3251200"/>
          <p14:tracePt t="77459" x="2293938" y="3214688"/>
          <p14:tracePt t="77475" x="2314575" y="3171825"/>
          <p14:tracePt t="77493" x="2314575" y="3143250"/>
          <p14:tracePt t="77509" x="2336800" y="3086100"/>
          <p14:tracePt t="77526" x="2336800" y="3057525"/>
          <p14:tracePt t="77542" x="2365375" y="2971800"/>
          <p14:tracePt t="77559" x="2371725" y="2922588"/>
          <p14:tracePt t="77575" x="2371725" y="2886075"/>
          <p14:tracePt t="77592" x="2386013" y="2851150"/>
          <p14:tracePt t="77609" x="2386013" y="2843213"/>
          <p14:tracePt t="77625" x="2393950" y="2828925"/>
          <p14:tracePt t="77671" x="2393950" y="2822575"/>
          <p14:tracePt t="77776" x="2408238" y="2836863"/>
          <p14:tracePt t="77779" x="2408238" y="2865438"/>
          <p14:tracePt t="77800" x="2414588" y="2886075"/>
          <p14:tracePt t="77815" x="2414588" y="2900363"/>
          <p14:tracePt t="77831" x="2414588" y="2908300"/>
          <p14:tracePt t="77842" x="2414588" y="2914650"/>
          <p14:tracePt t="77842" x="2414588" y="2936875"/>
          <p14:tracePt t="77859" x="2414588" y="2943225"/>
          <p14:tracePt t="78464" x="2422525" y="2951163"/>
          <p14:tracePt t="78536" x="2436813" y="2951163"/>
          <p14:tracePt t="78544" x="2457450" y="2951163"/>
          <p14:tracePt t="78544" x="2465388" y="2951163"/>
          <p14:tracePt t="78557" x="2536825" y="2979738"/>
          <p14:tracePt t="78575" x="2643188" y="3036888"/>
          <p14:tracePt t="78590" x="2728913" y="3094038"/>
          <p14:tracePt t="78608" x="2800350" y="3143250"/>
          <p14:tracePt t="78624" x="2828925" y="3179763"/>
          <p14:tracePt t="78641" x="2871788" y="3251200"/>
          <p14:tracePt t="78657" x="2879725" y="3328988"/>
          <p14:tracePt t="78674" x="2914650" y="3379788"/>
          <p14:tracePt t="78690" x="2936875" y="3379788"/>
          <p14:tracePt t="78708" x="2957513" y="3394075"/>
          <p14:tracePt t="78724" x="2965450" y="3414713"/>
          <p14:tracePt t="78741" x="3000375" y="3451225"/>
          <p14:tracePt t="78757" x="3008313" y="3465513"/>
          <p14:tracePt t="78775" x="3043238" y="3508375"/>
          <p14:tracePt t="78791" x="3114675" y="3565525"/>
          <p14:tracePt t="78808" x="3128963" y="3571875"/>
          <p14:tracePt t="78824" x="3157538" y="3586163"/>
          <p14:tracePt t="78841" x="3179763" y="3608388"/>
          <p14:tracePt t="78857" x="3222625" y="3629025"/>
          <p14:tracePt t="78874" x="3257550" y="3657600"/>
          <p14:tracePt t="78891" x="3322638" y="3708400"/>
          <p14:tracePt t="78908" x="3400425" y="3779838"/>
          <p14:tracePt t="78923" x="3471863" y="3843338"/>
          <p14:tracePt t="78941" x="3543300" y="3894138"/>
          <p14:tracePt t="78957" x="3594100" y="3914775"/>
          <p14:tracePt t="78974" x="3651250" y="3943350"/>
          <p14:tracePt t="78991" x="3700463" y="3957638"/>
          <p14:tracePt t="79008" x="3751263" y="3979863"/>
          <p14:tracePt t="79023" x="3814763" y="3994150"/>
          <p14:tracePt t="79041" x="3879850" y="4008438"/>
          <p14:tracePt t="79057" x="3929063" y="4037013"/>
          <p14:tracePt t="79074" x="3971925" y="4051300"/>
          <p14:tracePt t="79089" x="4000500" y="4071938"/>
          <p14:tracePt t="79107" x="4022725" y="4079875"/>
          <p14:tracePt t="79123" x="4057650" y="4094163"/>
          <p14:tracePt t="79141" x="4100513" y="4114800"/>
          <p14:tracePt t="79255" x="4100513" y="4065588"/>
          <p14:tracePt t="79263" x="4100513" y="4029075"/>
          <p14:tracePt t="79264" x="4086225" y="4000500"/>
          <p14:tracePt t="79274" x="4086225" y="3937000"/>
          <p14:tracePt t="79290" x="4079875" y="3879850"/>
          <p14:tracePt t="79307" x="4079875" y="3822700"/>
          <p14:tracePt t="79323" x="4071938" y="3765550"/>
          <p14:tracePt t="79340" x="4071938" y="3714750"/>
          <p14:tracePt t="79356" x="4071938" y="3657600"/>
          <p14:tracePt t="79373" x="4071938" y="3579813"/>
          <p14:tracePt t="79389" x="4071938" y="3494088"/>
          <p14:tracePt t="79389" x="4071938" y="3436938"/>
          <p14:tracePt t="79408" x="4094163" y="3351213"/>
          <p14:tracePt t="79424" x="4108450" y="3279775"/>
          <p14:tracePt t="79439" x="4108450" y="3214688"/>
          <p14:tracePt t="79457" x="4114800" y="3157538"/>
          <p14:tracePt t="79473" x="4122738" y="3114675"/>
          <p14:tracePt t="79489" x="4143375" y="3057525"/>
          <p14:tracePt t="79506" x="4165600" y="2994025"/>
          <p14:tracePt t="79523" x="4208463" y="2908300"/>
          <p14:tracePt t="79540" x="4214813" y="2865438"/>
          <p14:tracePt t="79556" x="4222750" y="2836863"/>
          <p14:tracePt t="79573" x="4243388" y="2808288"/>
          <p14:tracePt t="79589" x="4251325" y="2779713"/>
          <p14:tracePt t="79606" x="4257675" y="2728913"/>
          <p14:tracePt t="79622" x="4271963" y="2651125"/>
          <p14:tracePt t="79640" x="4286250" y="2600325"/>
          <p14:tracePt t="79656" x="4300538" y="2543175"/>
          <p14:tracePt t="79672" x="4300538" y="2500313"/>
          <p14:tracePt t="79689" x="4308475" y="2479675"/>
          <p14:tracePt t="79706" x="4308475" y="2471738"/>
          <p14:tracePt t="79722" x="4314825" y="2465388"/>
          <p14:tracePt t="79739" x="4329113" y="2436813"/>
          <p14:tracePt t="79755" x="4343400" y="2408238"/>
          <p14:tracePt t="79773" x="4343400" y="2371725"/>
          <p14:tracePt t="79789" x="4343400" y="2328863"/>
          <p14:tracePt t="79806" x="4343400" y="2286000"/>
          <p14:tracePt t="79823" x="4343400" y="2243138"/>
          <p14:tracePt t="79840" x="4343400" y="2222500"/>
          <p14:tracePt t="79855" x="4343400" y="2200275"/>
          <p14:tracePt t="79872" x="4329113" y="2165350"/>
          <p14:tracePt t="79889" x="4322763" y="2128838"/>
          <p14:tracePt t="79906" x="4294188" y="2079625"/>
          <p14:tracePt t="79922" x="4265613" y="2043113"/>
          <p14:tracePt t="79939" x="4229100" y="1985963"/>
          <p14:tracePt t="79956" x="4200525" y="1936750"/>
          <p14:tracePt t="79972" x="4165600" y="1879600"/>
          <p14:tracePt t="79988" x="4137025" y="1857375"/>
          <p14:tracePt t="80006" x="4108450" y="1808163"/>
          <p14:tracePt t="80022" x="4094163" y="1793875"/>
          <p14:tracePt t="80039" x="4086225" y="1785938"/>
          <p14:tracePt t="80199" x="4071938" y="1785938"/>
          <p14:tracePt t="80231" x="4065588" y="1785938"/>
          <p14:tracePt t="80239" x="4065588" y="1814513"/>
          <p14:tracePt t="80248" x="4043363" y="1871663"/>
          <p14:tracePt t="80256" x="4022725" y="1914525"/>
          <p14:tracePt t="80272" x="4022725" y="1928813"/>
          <p14:tracePt t="80289" x="4022725" y="1951038"/>
          <p14:tracePt t="80305" x="4014788" y="1985963"/>
          <p14:tracePt t="80321" x="4014788" y="2028825"/>
          <p14:tracePt t="80338" x="4008438" y="2085975"/>
          <p14:tracePt t="80355" x="4000500" y="2143125"/>
          <p14:tracePt t="80371" x="4000500" y="2222500"/>
          <p14:tracePt t="80388" x="4000500" y="2271713"/>
          <p14:tracePt t="80405" x="4000500" y="2328863"/>
          <p14:tracePt t="80422" x="4000500" y="2386013"/>
          <p14:tracePt t="80438" x="4000500" y="2543175"/>
          <p14:tracePt t="80455" x="3965575" y="2636838"/>
          <p14:tracePt t="80471" x="3951288" y="2751138"/>
          <p14:tracePt t="80488" x="3943350" y="2857500"/>
          <p14:tracePt t="80505" x="3943350" y="3014663"/>
          <p14:tracePt t="80521" x="3943350" y="3186113"/>
          <p14:tracePt t="80538" x="3943350" y="3394075"/>
          <p14:tracePt t="80556" x="3943350" y="3551238"/>
          <p14:tracePt t="80571" x="3943350" y="3686175"/>
          <p14:tracePt t="80589" x="3908425" y="3771900"/>
          <p14:tracePt t="80604" x="3900488" y="3851275"/>
          <p14:tracePt t="80621" x="3900488" y="3929063"/>
          <p14:tracePt t="80637" x="3865563" y="4071938"/>
          <p14:tracePt t="80637" x="3843338" y="4143375"/>
          <p14:tracePt t="80655" x="3786188" y="4329113"/>
          <p14:tracePt t="80672" x="3736975" y="4537075"/>
          <p14:tracePt t="80688" x="3722688" y="4714875"/>
          <p14:tracePt t="80704" x="3700463" y="4843463"/>
          <p14:tracePt t="80722" x="3679825" y="4937125"/>
          <p14:tracePt t="80738" x="3665538" y="5029200"/>
          <p14:tracePt t="80755" x="3614738" y="5157788"/>
          <p14:tracePt t="80771" x="3543300" y="5314950"/>
          <p14:tracePt t="80788" x="3514725" y="5457825"/>
          <p14:tracePt t="80804" x="3486150" y="5537200"/>
          <p14:tracePt t="80821" x="3479800" y="5600700"/>
          <p14:tracePt t="80837" x="3465513" y="5657850"/>
          <p14:tracePt t="80837" x="3443288" y="5700713"/>
          <p14:tracePt t="80855" x="3436938" y="5715000"/>
          <p14:tracePt t="80983" x="3457575" y="5715000"/>
          <p14:tracePt t="80991" x="3514725" y="5680075"/>
          <p14:tracePt t="80999" x="3571875" y="5629275"/>
          <p14:tracePt t="81006" x="3665538" y="5565775"/>
          <p14:tracePt t="81021" x="3743325" y="5508625"/>
          <p14:tracePt t="81037" x="3786188" y="5472113"/>
          <p14:tracePt t="81054" x="3836988" y="5437188"/>
          <p14:tracePt t="81070" x="3914775" y="5357813"/>
          <p14:tracePt t="81088" x="3922713" y="5314950"/>
          <p14:tracePt t="81103" x="3922713" y="5272088"/>
          <p14:tracePt t="81121" x="3922713" y="5257800"/>
          <p14:tracePt t="81137" x="3922713" y="5251450"/>
          <p14:tracePt t="81199" x="3922713" y="5243513"/>
          <p14:tracePt t="81207" x="3908425" y="5243513"/>
          <p14:tracePt t="81210" x="3879850" y="5243513"/>
          <p14:tracePt t="81220" x="3814763" y="5243513"/>
          <p14:tracePt t="81237" x="3757613" y="5251450"/>
          <p14:tracePt t="81254" x="3736975" y="5280025"/>
          <p14:tracePt t="81479" x="3722688" y="5280025"/>
          <p14:tracePt t="81487" x="3708400" y="5280025"/>
          <p14:tracePt t="81503" x="3657600" y="5280025"/>
          <p14:tracePt t="81506" x="3586163" y="5280025"/>
          <p14:tracePt t="81520" x="3494088" y="5243513"/>
          <p14:tracePt t="81536" x="3429000" y="5222875"/>
          <p14:tracePt t="81553" x="3422650" y="5214938"/>
          <p14:tracePt t="81663" x="3414713" y="5208588"/>
          <p14:tracePt t="81671" x="3400425" y="5200650"/>
          <p14:tracePt t="81703" x="3394075" y="5186363"/>
          <p14:tracePt t="81712" x="3394075" y="5180013"/>
          <p14:tracePt t="81719" x="3394075" y="5172075"/>
          <p14:tracePt t="81727" x="3386138" y="5157788"/>
          <p14:tracePt t="81737" x="3371850" y="5108575"/>
          <p14:tracePt t="81753" x="3351213" y="5065713"/>
          <p14:tracePt t="81769" x="3322638" y="4994275"/>
          <p14:tracePt t="81786" x="3314700" y="4951413"/>
          <p14:tracePt t="81803" x="3300413" y="4908550"/>
          <p14:tracePt t="81820" x="3294063" y="4851400"/>
          <p14:tracePt t="81836" x="3271838" y="4808538"/>
          <p14:tracePt t="81853" x="3265488" y="4751388"/>
          <p14:tracePt t="81869" x="3257550" y="4679950"/>
          <p14:tracePt t="81886" x="3236913" y="4622800"/>
          <p14:tracePt t="81903" x="3228975" y="4586288"/>
          <p14:tracePt t="81920" x="3222625" y="4543425"/>
          <p14:tracePt t="81936" x="3222625" y="4508500"/>
          <p14:tracePt t="81953" x="3222625" y="4465638"/>
          <p14:tracePt t="81969" x="3208338" y="4422775"/>
          <p14:tracePt t="81986" x="3208338" y="4365625"/>
          <p14:tracePt t="82003" x="3208338" y="4322763"/>
          <p14:tracePt t="82019" x="3200400" y="4286250"/>
          <p14:tracePt t="82036" x="3200400" y="4243388"/>
          <p14:tracePt t="82052" x="3200400" y="4222750"/>
          <p14:tracePt t="82070" x="3200400" y="4179888"/>
          <p14:tracePt t="82086" x="3200400" y="4137025"/>
          <p14:tracePt t="82086" x="3200400" y="4094163"/>
          <p14:tracePt t="82103" x="3200400" y="4051300"/>
          <p14:tracePt t="82119" x="3186113" y="4014788"/>
          <p14:tracePt t="82136" x="3186113" y="3971925"/>
          <p14:tracePt t="82152" x="3186113" y="3943350"/>
          <p14:tracePt t="82169" x="3186113" y="3922713"/>
          <p14:tracePt t="82185" x="3186113" y="3886200"/>
          <p14:tracePt t="82203" x="3186113" y="3857625"/>
          <p14:tracePt t="82219" x="3186113" y="3843338"/>
          <p14:tracePt t="82235" x="3186113" y="3808413"/>
          <p14:tracePt t="82252" x="3186113" y="3779838"/>
          <p14:tracePt t="82269" x="3194050" y="3765550"/>
          <p14:tracePt t="82286" x="3200400" y="3729038"/>
          <p14:tracePt t="82302" x="3228975" y="3694113"/>
          <p14:tracePt t="82343" x="3236913" y="3679825"/>
          <p14:tracePt t="82351" x="3243263" y="3671888"/>
          <p14:tracePt t="82355" x="3257550" y="3643313"/>
          <p14:tracePt t="82369" x="3279775" y="3629025"/>
          <p14:tracePt t="82386" x="3294063" y="3608388"/>
          <p14:tracePt t="82403" x="3322638" y="3594100"/>
          <p14:tracePt t="82419" x="3336925" y="3594100"/>
          <p14:tracePt t="82436" x="3357563" y="3571875"/>
          <p14:tracePt t="82452" x="3371850" y="3571875"/>
          <p14:tracePt t="82468" x="3379788" y="3571875"/>
          <p14:tracePt t="82485" x="3386138" y="3571875"/>
          <p14:tracePt t="82502" x="3408363" y="3565525"/>
          <p14:tracePt t="82518" x="3465513" y="3557588"/>
          <p14:tracePt t="82536" x="3486150" y="3551238"/>
          <p14:tracePt t="82552" x="3500438" y="3551238"/>
          <p14:tracePt t="82569" x="3508375" y="3551238"/>
          <p14:tracePt t="82608" x="3514725" y="3551238"/>
          <p14:tracePt t="82615" x="3529013" y="3551238"/>
          <p14:tracePt t="82623" x="3565525" y="3536950"/>
          <p14:tracePt t="82635" x="3579813" y="3536950"/>
          <p14:tracePt t="82652" x="3600450" y="3522663"/>
          <p14:tracePt t="82669" x="3608388" y="3522663"/>
          <p14:tracePt t="82704" x="3614738" y="3522663"/>
          <p14:tracePt t="82704" x="3622675" y="3522663"/>
          <p14:tracePt t="82894" x="3614738" y="3522663"/>
          <p14:tracePt t="82903" x="3594100" y="3529013"/>
          <p14:tracePt t="82911" x="3586163" y="3529013"/>
          <p14:tracePt t="82919" x="3571875" y="3536950"/>
          <p14:tracePt t="82934" x="3543300" y="3543300"/>
          <p14:tracePt t="82951" x="3529013" y="3551238"/>
          <p14:tracePt t="82967" x="3522663" y="3557588"/>
          <p14:tracePt t="83015" x="3514725" y="3565525"/>
          <p14:tracePt t="83031" x="3508375" y="3565525"/>
          <p14:tracePt t="83048" x="3486150" y="3571875"/>
          <p14:tracePt t="83079" x="3471863" y="3571875"/>
          <p14:tracePt t="83087" x="3457575" y="3579813"/>
          <p14:tracePt t="83135" x="3451225" y="3579813"/>
          <p14:tracePt t="83143" x="3422650" y="3579813"/>
          <p14:tracePt t="83158" x="3408363" y="3594100"/>
          <p14:tracePt t="83159" x="3386138" y="3594100"/>
          <p14:tracePt t="83168" x="3371850" y="3594100"/>
          <p14:tracePt t="83185" x="3351213" y="3594100"/>
          <p14:tracePt t="83201" x="3343275" y="3594100"/>
          <p14:tracePt t="84506" x="3351213" y="3594100"/>
          <p14:tracePt t="84552" x="3365500" y="3594100"/>
          <p14:tracePt t="84567" x="3371850" y="3594100"/>
          <p14:tracePt t="84582" x="3379788" y="3594100"/>
          <p14:tracePt t="84583" x="3386138" y="3594100"/>
          <p14:tracePt t="84631" x="3400425" y="3594100"/>
          <p14:tracePt t="84643" x="3414713" y="3594100"/>
          <p14:tracePt t="84648" x="3422650" y="3594100"/>
          <p14:tracePt t="84703" x="3429000" y="3594100"/>
          <p14:tracePt t="84752" x="3443288" y="3594100"/>
          <p14:tracePt t="84760" x="3457575" y="3600450"/>
          <p14:tracePt t="84799" x="3465513" y="3608388"/>
          <p14:tracePt t="84815" x="3479800" y="3614738"/>
          <p14:tracePt t="84832" x="3494088" y="3614738"/>
          <p14:tracePt t="84841" x="3500438" y="3614738"/>
          <p14:tracePt t="84848" x="3508375" y="3614738"/>
          <p14:tracePt t="84866" x="3522663" y="3614738"/>
          <p14:tracePt t="84882" x="3529013" y="3622675"/>
          <p14:tracePt t="84927" x="3536950" y="3622675"/>
          <p14:tracePt t="85031" x="3543300" y="3622675"/>
          <p14:tracePt t="85037" x="3557588" y="3622675"/>
          <p14:tracePt t="85055" x="3565525" y="3629025"/>
          <p14:tracePt t="85175" x="3571875" y="3629025"/>
          <p14:tracePt t="85272" x="3579813" y="3629025"/>
          <p14:tracePt t="85302" x="3594100" y="3629025"/>
          <p14:tracePt t="85319" x="3600450" y="3629025"/>
          <p14:tracePt t="85400" x="3608388" y="3629025"/>
          <p14:tracePt t="85432" x="3629025" y="3643313"/>
          <p14:tracePt t="86263" x="3614738" y="3643313"/>
          <p14:tracePt t="86271" x="3600450" y="3643313"/>
          <p14:tracePt t="86279" x="3543300" y="3614738"/>
          <p14:tracePt t="86293" x="3522663" y="3608388"/>
          <p14:tracePt t="86301" x="3508375" y="3594100"/>
          <p14:tracePt t="86313" x="3500438" y="3594100"/>
          <p14:tracePt t="86330" x="3486150" y="3586163"/>
          <p14:tracePt t="86346" x="3479800" y="3586163"/>
          <p14:tracePt t="86447" x="3471863" y="3586163"/>
          <p14:tracePt t="86487" x="3465513" y="3579813"/>
          <p14:tracePt t="86495" x="3465513" y="3565525"/>
          <p14:tracePt t="86503" x="3465513" y="3557588"/>
          <p14:tracePt t="86511" x="3465513" y="3536950"/>
          <p14:tracePt t="86520" x="3494088" y="3514725"/>
          <p14:tracePt t="86529" x="3536950" y="3500438"/>
          <p14:tracePt t="86546" x="3579813" y="3500438"/>
          <p14:tracePt t="86563" x="3622675" y="3486150"/>
          <p14:tracePt t="86580" x="3629025" y="3486150"/>
          <p14:tracePt t="86664" x="3636963" y="3486150"/>
          <p14:tracePt t="86672" x="3636963" y="3494088"/>
          <p14:tracePt t="86680" x="3629025" y="3494088"/>
          <p14:tracePt t="86688" x="3608388" y="3500438"/>
          <p14:tracePt t="86696" x="3571875" y="3500438"/>
          <p14:tracePt t="86743" x="3565525" y="3500438"/>
          <p14:tracePt t="86759" x="3557588" y="3500438"/>
          <p14:tracePt t="87399" x="3551238" y="3508375"/>
          <p14:tracePt t="87407" x="3551238" y="3514725"/>
          <p14:tracePt t="87407" x="3551238" y="3529013"/>
          <p14:tracePt t="87424" x="3551238" y="3557588"/>
          <p14:tracePt t="87432" x="3565525" y="3571875"/>
          <p14:tracePt t="87439" x="3579813" y="3594100"/>
          <p14:tracePt t="87448" x="3594100" y="3608388"/>
          <p14:tracePt t="87462" x="3614738" y="3622675"/>
          <p14:tracePt t="87504" x="3622675" y="3629025"/>
          <p14:tracePt t="87515" x="3629025" y="3636963"/>
          <p14:tracePt t="87515" x="3636963" y="3643313"/>
          <p14:tracePt t="87528" x="3643313" y="3643313"/>
          <p14:tracePt t="87545" x="3651250" y="3643313"/>
          <p14:tracePt t="87584" x="3665538" y="3657600"/>
          <p14:tracePt t="87719" x="3679825" y="3657600"/>
          <p14:tracePt t="87733" x="3686175" y="3657600"/>
          <p14:tracePt t="87743" x="3700463" y="3657600"/>
          <p14:tracePt t="87746" x="3708400" y="3657600"/>
          <p14:tracePt t="87760" x="3736975" y="3657600"/>
          <p14:tracePt t="87778" x="3794125" y="3643313"/>
          <p14:tracePt t="87794" x="3800475" y="3643313"/>
          <p14:tracePt t="87812" x="3822700" y="3643313"/>
          <p14:tracePt t="87828" x="3829050" y="3643313"/>
          <p14:tracePt t="87880" x="3843338" y="3629025"/>
          <p14:tracePt t="87888" x="3851275" y="3629025"/>
          <p14:tracePt t="87896" x="3857625" y="3629025"/>
          <p14:tracePt t="87912" x="3894138" y="3622675"/>
          <p14:tracePt t="87913" x="3900488" y="3614738"/>
          <p14:tracePt t="87928" x="3908425" y="3614738"/>
          <p14:tracePt t="87945" x="3914775" y="3614738"/>
          <p14:tracePt t="87999" x="3922713" y="3608388"/>
          <p14:tracePt t="88047" x="3922713" y="3600450"/>
          <p14:tracePt t="88061" x="3929063" y="3594100"/>
          <p14:tracePt t="88064" x="3937000" y="3586163"/>
          <p14:tracePt t="88076" x="3943350" y="3571875"/>
          <p14:tracePt t="88094" x="3943350" y="3557588"/>
          <p14:tracePt t="88111" x="3943350" y="3551238"/>
          <p14:tracePt t="88126" x="3943350" y="3536950"/>
          <p14:tracePt t="88144" x="3943350" y="3522663"/>
          <p14:tracePt t="88192" x="3943350" y="3514725"/>
          <p14:tracePt t="88200" x="3943350" y="3486150"/>
          <p14:tracePt t="88200" x="3943350" y="3479800"/>
          <p14:tracePt t="88215" x="3943350" y="3471863"/>
          <p14:tracePt t="88232" x="3937000" y="3457575"/>
          <p14:tracePt t="88247" x="3937000" y="3451225"/>
          <p14:tracePt t="88247" x="3929063" y="3443288"/>
          <p14:tracePt t="88260" x="3929063" y="3414713"/>
          <p14:tracePt t="88277" x="3914775" y="3394075"/>
          <p14:tracePt t="88294" x="3894138" y="3365500"/>
          <p14:tracePt t="88311" x="3879850" y="3308350"/>
          <p14:tracePt t="88327" x="3851275" y="3271838"/>
          <p14:tracePt t="88344" x="3829050" y="3214688"/>
          <p14:tracePt t="88361" x="3808413" y="3171825"/>
          <p14:tracePt t="88377" x="3794125" y="3122613"/>
          <p14:tracePt t="88394" x="3786188" y="3079750"/>
          <p14:tracePt t="88426" x="3757613" y="3036888"/>
          <p14:tracePt t="88427" x="3757613" y="2994025"/>
          <p14:tracePt t="88445" x="3757613" y="2951163"/>
          <p14:tracePt t="88460" x="3757613" y="2914650"/>
          <p14:tracePt t="88477" x="3757613" y="2879725"/>
          <p14:tracePt t="88493" x="3757613" y="2857500"/>
          <p14:tracePt t="88510" x="3757613" y="2828925"/>
          <p14:tracePt t="88526" x="3765550" y="2771775"/>
          <p14:tracePt t="88543" x="3765550" y="2757488"/>
          <p14:tracePt t="88559" x="3771900" y="2736850"/>
          <p14:tracePt t="88607" x="3771900" y="2714625"/>
          <p14:tracePt t="88615" x="3771900" y="2708275"/>
          <p14:tracePt t="89087" x="3779838" y="2700338"/>
          <p14:tracePt t="89351" x="3786188" y="2700338"/>
          <p14:tracePt t="89424" x="3794125" y="2700338"/>
          <p14:tracePt t="90951" x="3800475" y="2700338"/>
          <p14:tracePt t="90968" x="3808413" y="2700338"/>
          <p14:tracePt t="91008" x="3822700" y="2700338"/>
          <p14:tracePt t="91023" x="3829050" y="2693988"/>
          <p14:tracePt t="91039" x="3836988" y="2686050"/>
          <p14:tracePt t="91046" x="3836988" y="2671763"/>
          <p14:tracePt t="91057" x="3843338" y="2657475"/>
          <p14:tracePt t="91073" x="3843338" y="2628900"/>
          <p14:tracePt t="91090" x="3843338" y="2622550"/>
          <p14:tracePt t="91152" x="3843338" y="2608263"/>
          <p14:tracePt t="91159" x="3843338" y="2600325"/>
          <p14:tracePt t="91167" x="3843338" y="2579688"/>
          <p14:tracePt t="91175" x="3843338" y="2536825"/>
          <p14:tracePt t="91189" x="3843338" y="2451100"/>
          <p14:tracePt t="91206" x="3843338" y="2343150"/>
          <p14:tracePt t="91223" x="3843338" y="2279650"/>
          <p14:tracePt t="91240" x="3843338" y="2236788"/>
          <p14:tracePt t="91256" x="3843338" y="2208213"/>
          <p14:tracePt t="91272" x="3857625" y="2179638"/>
          <p14:tracePt t="91289" x="3857625" y="2171700"/>
          <p14:tracePt t="91306" x="3871913" y="2128838"/>
          <p14:tracePt t="91322" x="3894138" y="2093913"/>
          <p14:tracePt t="91339" x="3908425" y="2036763"/>
          <p14:tracePt t="91356" x="3929063" y="2000250"/>
          <p14:tracePt t="91372" x="3937000" y="1965325"/>
          <p14:tracePt t="91390" x="3951288" y="1928813"/>
          <p14:tracePt t="91406" x="3965575" y="1908175"/>
          <p14:tracePt t="91406" x="3986213" y="1885950"/>
          <p14:tracePt t="91423" x="3994150" y="1857375"/>
          <p14:tracePt t="91440" x="4022725" y="1808163"/>
          <p14:tracePt t="91456" x="4029075" y="1771650"/>
          <p14:tracePt t="91472" x="4057650" y="1736725"/>
          <p14:tracePt t="91489" x="4065588" y="1708150"/>
          <p14:tracePt t="91506" x="4065588" y="1693863"/>
          <p14:tracePt t="91522" x="4071938" y="1671638"/>
          <p14:tracePt t="91567" x="4071938" y="1665288"/>
          <p14:tracePt t="91573" x="4079875" y="1628775"/>
          <p14:tracePt t="91591" x="4086225" y="1622425"/>
          <p14:tracePt t="91599" x="4094163" y="1614488"/>
          <p14:tracePt t="91815" x="4094163" y="1622425"/>
          <p14:tracePt t="91823" x="4094163" y="1628775"/>
          <p14:tracePt t="91831" x="4094163" y="1651000"/>
          <p14:tracePt t="91837" x="4094163" y="1671638"/>
          <p14:tracePt t="91844" x="4094163" y="1714500"/>
          <p14:tracePt t="91855" x="4086225" y="1736725"/>
          <p14:tracePt t="91872" x="4086225" y="1751013"/>
          <p14:tracePt t="91888" x="4086225" y="1779588"/>
          <p14:tracePt t="92015" x="4086225" y="1785938"/>
          <p14:tracePt t="92023" x="4086225" y="1793875"/>
          <p14:tracePt t="92055" x="4086225" y="1800225"/>
          <p14:tracePt t="92068" x="4086225" y="1814513"/>
          <p14:tracePt t="95511" x="4086225" y="1822450"/>
          <p14:tracePt t="95519" x="4086225" y="1836738"/>
          <p14:tracePt t="95528" x="4086225" y="1865313"/>
          <p14:tracePt t="95534" x="4086225" y="1879600"/>
          <p14:tracePt t="95550" x="4086225" y="1922463"/>
          <p14:tracePt t="95550" x="4079875" y="1951038"/>
          <p14:tracePt t="95583" x="4037013" y="2014538"/>
          <p14:tracePt t="95584" x="3986213" y="2136775"/>
          <p14:tracePt t="95601" x="3971925" y="2228850"/>
          <p14:tracePt t="95616" x="3914775" y="2408238"/>
          <p14:tracePt t="95634" x="3836988" y="2593975"/>
          <p14:tracePt t="95650" x="3729038" y="2794000"/>
          <p14:tracePt t="95667" x="3636963" y="2965450"/>
          <p14:tracePt t="95683" x="3557588" y="3151188"/>
          <p14:tracePt t="95700" x="3500438" y="3279775"/>
          <p14:tracePt t="95716" x="3451225" y="3429000"/>
          <p14:tracePt t="95733" x="3400425" y="3565525"/>
          <p14:tracePt t="95749" x="3365500" y="3679825"/>
          <p14:tracePt t="95766" x="3351213" y="3722688"/>
          <p14:tracePt t="95783" x="3328988" y="3786188"/>
          <p14:tracePt t="95839" x="3328988" y="3800475"/>
          <p14:tracePt t="95871" x="3322638" y="3822700"/>
          <p14:tracePt t="96000" x="3322638" y="3800475"/>
          <p14:tracePt t="96015" x="3328988" y="3771900"/>
          <p14:tracePt t="96026" x="3357563" y="3743325"/>
          <p14:tracePt t="96031" x="3357563" y="3736975"/>
          <p14:tracePt t="96049" x="3371850" y="3722688"/>
          <p14:tracePt t="97215" x="3379788" y="3700463"/>
          <p14:tracePt t="97231" x="3386138" y="3700463"/>
          <p14:tracePt t="97279" x="3394075" y="3700463"/>
          <p14:tracePt t="97287" x="3408363" y="3700463"/>
          <p14:tracePt t="97296" x="3414713" y="3694113"/>
          <p14:tracePt t="97303" x="3429000" y="3686175"/>
          <p14:tracePt t="97314" x="3443288" y="3686175"/>
          <p14:tracePt t="97331" x="3471863" y="3679825"/>
          <p14:tracePt t="97347" x="3500438" y="3679825"/>
          <p14:tracePt t="97364" x="3529013" y="3671888"/>
          <p14:tracePt t="97380" x="3565525" y="3671888"/>
          <p14:tracePt t="97397" x="3614738" y="3671888"/>
          <p14:tracePt t="97397" x="3636963" y="3671888"/>
          <p14:tracePt t="97415" x="3657600" y="3671888"/>
          <p14:tracePt t="97430" x="3694113" y="3671888"/>
          <p14:tracePt t="97448" x="3722688" y="3671888"/>
          <p14:tracePt t="97463" x="3751263" y="3679825"/>
          <p14:tracePt t="97481" x="3771900" y="3700463"/>
          <p14:tracePt t="97497" x="3794125" y="3700463"/>
          <p14:tracePt t="97513" x="3800475" y="3708400"/>
          <p14:tracePt t="97575" x="3814763" y="3722688"/>
          <p14:tracePt t="97583" x="3829050" y="3729038"/>
          <p14:tracePt t="97623" x="3836988" y="3736975"/>
          <p14:tracePt t="97671" x="3857625" y="3743325"/>
          <p14:tracePt t="97677" x="3879850" y="3786188"/>
          <p14:tracePt t="97682" x="3937000" y="3843338"/>
          <p14:tracePt t="97696" x="4014788" y="3937000"/>
          <p14:tracePt t="97714" x="4079875" y="4029075"/>
          <p14:tracePt t="97730" x="4179888" y="4137025"/>
          <p14:tracePt t="97747" x="4286250" y="4229100"/>
          <p14:tracePt t="97763" x="4371975" y="4322763"/>
          <p14:tracePt t="97780" x="4479925" y="4429125"/>
          <p14:tracePt t="97796" x="4551363" y="4522788"/>
          <p14:tracePt t="97813" x="4594225" y="4579938"/>
          <p14:tracePt t="97830" x="4622800" y="4629150"/>
          <p14:tracePt t="97830" x="4629150" y="4637088"/>
          <p14:tracePt t="97847" x="4637088" y="4643438"/>
          <p14:tracePt t="97863" x="4643438" y="4657725"/>
          <p14:tracePt t="97911" x="4651375" y="4657725"/>
          <p14:tracePt t="97919" x="4672013" y="4657725"/>
          <p14:tracePt t="97927" x="4679950" y="4665663"/>
          <p14:tracePt t="97935" x="4737100" y="4672013"/>
          <p14:tracePt t="97946" x="4772025" y="4694238"/>
          <p14:tracePt t="97962" x="4808538" y="4694238"/>
          <p14:tracePt t="97980" x="4829175" y="4694238"/>
          <p14:tracePt t="97996" x="4837113" y="4694238"/>
          <p14:tracePt t="98014" x="4843463" y="4694238"/>
          <p14:tracePt t="98030" x="4865688" y="4694238"/>
          <p14:tracePt t="98046" x="4900613" y="4694238"/>
          <p14:tracePt t="98063" x="4914900" y="4694238"/>
          <p14:tracePt t="98080" x="4922838" y="4694238"/>
          <p14:tracePt t="98119" x="4937125" y="4694238"/>
          <p14:tracePt t="98160" x="4943475" y="4694238"/>
          <p14:tracePt t="98167" x="4957763" y="4694238"/>
          <p14:tracePt t="98172" x="4986338" y="4700588"/>
          <p14:tracePt t="98179" x="5000625" y="4737100"/>
          <p14:tracePt t="98196" x="5008563" y="4751388"/>
          <p14:tracePt t="98213" x="5008563" y="4772025"/>
          <p14:tracePt t="98230" x="5008563" y="4786313"/>
          <p14:tracePt t="98246" x="5014913" y="4857750"/>
          <p14:tracePt t="98263" x="5029200" y="4894263"/>
          <p14:tracePt t="98280" x="5029200" y="4937125"/>
          <p14:tracePt t="98295" x="5043488" y="4979988"/>
          <p14:tracePt t="98313" x="5043488" y="5008563"/>
          <p14:tracePt t="98329" x="5043488" y="5037138"/>
          <p14:tracePt t="98347" x="5043488" y="5057775"/>
          <p14:tracePt t="98363" x="5043488" y="5072063"/>
          <p14:tracePt t="98380" x="5043488" y="5100638"/>
          <p14:tracePt t="98395" x="5043488" y="5122863"/>
          <p14:tracePt t="98413" x="5043488" y="5143500"/>
          <p14:tracePt t="98429" x="5043488" y="5157788"/>
          <p14:tracePt t="98446" x="5029200" y="5186363"/>
          <p14:tracePt t="98462" x="5000625" y="5208588"/>
          <p14:tracePt t="98480" x="4979988" y="5229225"/>
          <p14:tracePt t="98496" x="4957763" y="5237163"/>
          <p14:tracePt t="98512" x="4900613" y="5237163"/>
          <p14:tracePt t="98529" x="4857750" y="5237163"/>
          <p14:tracePt t="98546" x="4814888" y="5237163"/>
          <p14:tracePt t="98562" x="4794250" y="5237163"/>
          <p14:tracePt t="98579" x="4779963" y="5229225"/>
          <p14:tracePt t="98595" x="4765675" y="5157788"/>
          <p14:tracePt t="98613" x="4751388" y="5014913"/>
          <p14:tracePt t="98628" x="4729163" y="4886325"/>
          <p14:tracePt t="98646" x="4729163" y="4765675"/>
          <p14:tracePt t="98662" x="4729163" y="4657725"/>
          <p14:tracePt t="98662" x="4729163" y="4608513"/>
          <p14:tracePt t="98679" x="4729163" y="4486275"/>
          <p14:tracePt t="98695" x="4729163" y="4343400"/>
          <p14:tracePt t="98712" x="4729163" y="4265613"/>
          <p14:tracePt t="98728" x="4729163" y="4186238"/>
          <p14:tracePt t="98745" x="4729163" y="4122738"/>
          <p14:tracePt t="98762" x="4729163" y="4029075"/>
          <p14:tracePt t="98778" x="4729163" y="3951288"/>
          <p14:tracePt t="98795" x="4729163" y="3900488"/>
          <p14:tracePt t="98812" x="4708525" y="3851275"/>
          <p14:tracePt t="98829" x="4708525" y="3814763"/>
          <p14:tracePt t="98845" x="4700588" y="3736975"/>
          <p14:tracePt t="98862" x="4679950" y="3636963"/>
          <p14:tracePt t="98862" x="4679950" y="3608388"/>
          <p14:tracePt t="98879" x="4672013" y="3565525"/>
          <p14:tracePt t="98895" x="4651375" y="3508375"/>
          <p14:tracePt t="98912" x="4629150" y="3479800"/>
          <p14:tracePt t="98928" x="4629150" y="3465513"/>
          <p14:tracePt t="98945" x="4629150" y="3443288"/>
          <p14:tracePt t="98961" x="4629150" y="3422650"/>
          <p14:tracePt t="98978" x="4622800" y="3371850"/>
          <p14:tracePt t="98995" x="4614863" y="3336925"/>
          <p14:tracePt t="99012" x="4614863" y="3308350"/>
          <p14:tracePt t="99028" x="4608513" y="3271838"/>
          <p14:tracePt t="99044" x="4608513" y="3265488"/>
          <p14:tracePt t="99061" x="4608513" y="3236913"/>
          <p14:tracePt t="99078" x="4586288" y="3194050"/>
          <p14:tracePt t="99095" x="4579938" y="3179763"/>
          <p14:tracePt t="99111" x="4579938" y="3151188"/>
          <p14:tracePt t="99127" x="4572000" y="3136900"/>
          <p14:tracePt t="99145" x="4572000" y="3108325"/>
          <p14:tracePt t="99161" x="4572000" y="3071813"/>
          <p14:tracePt t="99178" x="4572000" y="3065463"/>
          <p14:tracePt t="99215" x="4565650" y="3057525"/>
          <p14:tracePt t="99271" x="4565650" y="3051175"/>
          <p14:tracePt t="99279" x="4565650" y="3036888"/>
          <p14:tracePt t="99287" x="4565650" y="3028950"/>
          <p14:tracePt t="99287" x="4565650" y="3022600"/>
          <p14:tracePt t="99296" x="4565650" y="3014663"/>
          <p14:tracePt t="99311" x="4565650" y="2994025"/>
          <p14:tracePt t="99328" x="4579938" y="2957513"/>
          <p14:tracePt t="99344" x="4600575" y="2936875"/>
          <p14:tracePt t="99362" x="4622800" y="2894013"/>
          <p14:tracePt t="99377" x="4643438" y="2871788"/>
          <p14:tracePt t="99395" x="4643438" y="2865438"/>
          <p14:tracePt t="99411" x="4643438" y="2857500"/>
          <p14:tracePt t="99567" x="4643438" y="2851150"/>
          <p14:tracePt t="99631" x="4637088" y="2843213"/>
          <p14:tracePt t="99639" x="4637088" y="2828925"/>
          <p14:tracePt t="99647" x="4637088" y="2808288"/>
          <p14:tracePt t="99655" x="4665663" y="2800350"/>
          <p14:tracePt t="99660" x="4743450" y="2800350"/>
          <p14:tracePt t="99677" x="4822825" y="2800350"/>
          <p14:tracePt t="99694" x="4829175" y="2800350"/>
          <p14:tracePt t="99791" x="4814888" y="2800350"/>
          <p14:tracePt t="99799" x="4737100" y="2800350"/>
          <p14:tracePt t="99807" x="4714875" y="2800350"/>
          <p14:tracePt t="99818" x="4708525" y="2800350"/>
          <p14:tracePt t="99935" x="4729163" y="2786063"/>
          <p14:tracePt t="99943" x="4737100" y="2786063"/>
          <p14:tracePt t="100023" x="4729163" y="2786063"/>
          <p14:tracePt t="100031" x="4722813" y="2786063"/>
          <p14:tracePt t="100039" x="4714875" y="2786063"/>
          <p14:tracePt t="100047" x="4700588" y="2794000"/>
          <p14:tracePt t="100288" x="4694238" y="2794000"/>
          <p14:tracePt t="100296" x="4679950" y="2794000"/>
          <p14:tracePt t="100303" x="4657725" y="2794000"/>
          <p14:tracePt t="100311" x="4651375" y="2794000"/>
          <p14:tracePt t="100326" x="4643438" y="2794000"/>
          <p14:tracePt t="100605" x="4629150" y="2779713"/>
          <p14:tracePt t="100631" x="4629150" y="2771775"/>
          <p14:tracePt t="100639" x="4629150" y="2765425"/>
          <p14:tracePt t="100647" x="4629150" y="2751138"/>
          <p14:tracePt t="100659" x="4629150" y="2743200"/>
          <p14:tracePt t="100751" x="4629150" y="2779713"/>
          <p14:tracePt t="100762" x="4629150" y="2828925"/>
          <p14:tracePt t="100767" x="4629150" y="2894013"/>
          <p14:tracePt t="100780" x="4622800" y="2951163"/>
          <p14:tracePt t="100792" x="4614863" y="2965450"/>
          <p14:tracePt t="100809" x="4608513" y="2971800"/>
          <p14:tracePt t="100944" x="4608513" y="2965450"/>
          <p14:tracePt t="100951" x="4608513" y="2936875"/>
          <p14:tracePt t="100959" x="4608513" y="2908300"/>
          <p14:tracePt t="100967" x="4594225" y="2871788"/>
          <p14:tracePt t="100978" x="4594225" y="2865438"/>
          <p14:tracePt t="101087" x="4594225" y="2894013"/>
          <p14:tracePt t="101095" x="4594225" y="2986088"/>
          <p14:tracePt t="101108" x="4594225" y="3028950"/>
          <p14:tracePt t="101110" x="4594225" y="3094038"/>
          <p14:tracePt t="101125" x="4594225" y="3136900"/>
          <p14:tracePt t="101141" x="4594225" y="3157538"/>
          <p14:tracePt t="101141" x="4594225" y="3165475"/>
          <p14:tracePt t="101255" x="4608513" y="3157538"/>
          <p14:tracePt t="101263" x="4614863" y="3128963"/>
          <p14:tracePt t="101271" x="4622800" y="3100388"/>
          <p14:tracePt t="101275" x="4622800" y="3086100"/>
          <p14:tracePt t="101291" x="4622800" y="3079750"/>
          <p14:tracePt t="101402" x="4622800" y="3094038"/>
          <p14:tracePt t="101855" x="4622800" y="3071813"/>
          <p14:tracePt t="101863" x="4622800" y="3043238"/>
          <p14:tracePt t="101866" x="4622800" y="3036888"/>
          <p14:tracePt t="101873" x="4622800" y="3000375"/>
          <p14:tracePt t="101890" x="4622800" y="2986088"/>
          <p14:tracePt t="101908" x="4622800" y="2951163"/>
          <p14:tracePt t="101924" x="4614863" y="2922588"/>
          <p14:tracePt t="101941" x="4614863" y="2894013"/>
          <p14:tracePt t="101957" x="4614863" y="2886075"/>
          <p14:tracePt t="101974" x="4608513" y="2879725"/>
          <p14:tracePt t="102119" x="4608513" y="2886075"/>
          <p14:tracePt t="102127" x="4608513" y="2908300"/>
          <p14:tracePt t="102207" x="4608513" y="2914650"/>
          <p14:tracePt t="102216" x="4622800" y="2914650"/>
          <p14:tracePt t="102223" x="4665663" y="2900363"/>
          <p14:tracePt t="102231" x="4714875" y="2851150"/>
          <p14:tracePt t="102240" x="4757738" y="2814638"/>
          <p14:tracePt t="102256" x="4814888" y="2728913"/>
          <p14:tracePt t="102274" x="4829175" y="2671763"/>
          <p14:tracePt t="102290" x="4857750" y="2622550"/>
          <p14:tracePt t="102307" x="4872038" y="2571750"/>
          <p14:tracePt t="102323" x="4900613" y="2514600"/>
          <p14:tracePt t="102340" x="4908550" y="2486025"/>
          <p14:tracePt t="102356" x="4914900" y="2457450"/>
          <p14:tracePt t="102374" x="4914900" y="2414588"/>
          <p14:tracePt t="102390" x="4922838" y="2351088"/>
          <p14:tracePt t="102408" x="4943475" y="2300288"/>
          <p14:tracePt t="102423" x="4951413" y="2251075"/>
          <p14:tracePt t="102440" x="4957763" y="2165350"/>
          <p14:tracePt t="102456" x="4957763" y="2071688"/>
          <p14:tracePt t="102473" x="4994275" y="1971675"/>
          <p14:tracePt t="102489" x="5000625" y="1893888"/>
          <p14:tracePt t="102508" x="5008563" y="1771650"/>
          <p14:tracePt t="102523" x="5022850" y="1679575"/>
          <p14:tracePt t="102540" x="5029200" y="1585913"/>
          <p14:tracePt t="102556" x="5051425" y="1543050"/>
          <p14:tracePt t="102573" x="5051425" y="1522413"/>
          <p14:tracePt t="102616" x="5051425" y="1514475"/>
          <p14:tracePt t="102623" x="5057775" y="1508125"/>
          <p14:tracePt t="102671" x="5072063" y="1508125"/>
          <p14:tracePt t="102680" x="5086350" y="1508125"/>
          <p14:tracePt t="102711" x="5108575" y="1508125"/>
          <p14:tracePt t="102719" x="5122863" y="1528763"/>
          <p14:tracePt t="102719" x="5129213" y="1536700"/>
          <p14:tracePt t="102728" x="5143500" y="1550988"/>
          <p14:tracePt t="102739" x="5172075" y="1614488"/>
          <p14:tracePt t="102757" x="5180013" y="1657350"/>
          <p14:tracePt t="102773" x="5194300" y="1708150"/>
          <p14:tracePt t="102789" x="5208588" y="1743075"/>
          <p14:tracePt t="102806" x="5214938" y="1751013"/>
          <p14:tracePt t="102822" x="5222875" y="1771650"/>
          <p14:tracePt t="103519" x="5200650" y="1793875"/>
          <p14:tracePt t="103527" x="5165725" y="1800225"/>
          <p14:tracePt t="103535" x="5100638" y="1836738"/>
          <p14:tracePt t="103543" x="5043488" y="1857375"/>
          <p14:tracePt t="103555" x="4951413" y="1908175"/>
          <p14:tracePt t="103571" x="4886325" y="1965325"/>
          <p14:tracePt t="103588" x="4808538" y="2036763"/>
          <p14:tracePt t="103604" x="4729163" y="2128838"/>
          <p14:tracePt t="103621" x="4643438" y="2243138"/>
          <p14:tracePt t="103638" x="4479925" y="2465388"/>
          <p14:tracePt t="103655" x="4408488" y="2586038"/>
          <p14:tracePt t="103671" x="4337050" y="2665413"/>
          <p14:tracePt t="103689" x="4322763" y="2714625"/>
          <p14:tracePt t="103704" x="4314825" y="2722563"/>
          <p14:tracePt t="103759" x="4314825" y="2728913"/>
          <p14:tracePt t="103767" x="4314825" y="2743200"/>
          <p14:tracePt t="103775" x="4314825" y="2771775"/>
          <p14:tracePt t="103788" x="4314825" y="2828925"/>
          <p14:tracePt t="103804" x="4314825" y="2871788"/>
          <p14:tracePt t="103822" x="4308475" y="2894013"/>
          <p14:tracePt t="103838" x="4308475" y="2900363"/>
          <p14:tracePt t="103951" x="4308475" y="2894013"/>
          <p14:tracePt t="103959" x="4351338" y="2800350"/>
          <p14:tracePt t="103967" x="4400550" y="2736850"/>
          <p14:tracePt t="103975" x="4471988" y="2614613"/>
          <p14:tracePt t="103988" x="4572000" y="2479675"/>
          <p14:tracePt t="104004" x="4643438" y="2343150"/>
          <p14:tracePt t="104021" x="4665663" y="2271713"/>
          <p14:tracePt t="104037" x="4708525" y="2185988"/>
          <p14:tracePt t="104055" x="4751388" y="2085975"/>
          <p14:tracePt t="104055" x="4772025" y="2043113"/>
          <p14:tracePt t="104071" x="4829175" y="1957388"/>
          <p14:tracePt t="104088" x="4865688" y="1914525"/>
          <p14:tracePt t="104104" x="4894263" y="1865313"/>
          <p14:tracePt t="104122" x="4922838" y="1828800"/>
          <p14:tracePt t="104137" x="4951413" y="1779588"/>
          <p14:tracePt t="104155" x="4972050" y="1757363"/>
          <p14:tracePt t="104170" x="4986338" y="1743075"/>
          <p14:tracePt t="104187" x="5000625" y="1728788"/>
          <p14:tracePt t="104204" x="5008563" y="1722438"/>
          <p14:tracePt t="104221" x="5037138" y="1708150"/>
          <p14:tracePt t="104237" x="5043488" y="1700213"/>
          <p14:tracePt t="104254" x="5057775" y="1700213"/>
          <p14:tracePt t="104327" x="5065713" y="1728788"/>
          <p14:tracePt t="104336" x="5051425" y="1808163"/>
          <p14:tracePt t="104343" x="5000625" y="1951038"/>
          <p14:tracePt t="104354" x="4908550" y="2108200"/>
          <p14:tracePt t="104371" x="4829175" y="2293938"/>
          <p14:tracePt t="104388" x="4737100" y="2493963"/>
          <p14:tracePt t="104404" x="4657725" y="2671763"/>
          <p14:tracePt t="104421" x="4600575" y="2794000"/>
          <p14:tracePt t="104437" x="4557713" y="2879725"/>
          <p14:tracePt t="104454" x="4537075" y="2951163"/>
          <p14:tracePt t="104470" x="4529138" y="2971800"/>
          <p14:tracePt t="104583" x="4600575" y="2871788"/>
          <p14:tracePt t="104591" x="4643438" y="2800350"/>
          <p14:tracePt t="104599" x="4679950" y="2722563"/>
          <p14:tracePt t="104607" x="4800600" y="2500313"/>
          <p14:tracePt t="104620" x="4857750" y="2322513"/>
          <p14:tracePt t="104636" x="4886325" y="2208213"/>
          <p14:tracePt t="104654" x="4929188" y="2128838"/>
          <p14:tracePt t="104670" x="4951413" y="2043113"/>
          <p14:tracePt t="104687" x="4957763" y="2000250"/>
          <p14:tracePt t="104775" x="4929188" y="2008188"/>
          <p14:tracePt t="104783" x="4894263" y="2036763"/>
          <p14:tracePt t="104791" x="4843463" y="2114550"/>
          <p14:tracePt t="104799" x="4794250" y="2171700"/>
          <p14:tracePt t="104806" x="4708525" y="2328863"/>
          <p14:tracePt t="104820" x="4672013" y="2408238"/>
          <p14:tracePt t="104837" x="4665663" y="2428875"/>
          <p14:tracePt t="104903" x="4694238" y="2379663"/>
          <p14:tracePt t="104911" x="4714875" y="2322513"/>
          <p14:tracePt t="104919" x="4737100" y="2293938"/>
          <p14:tracePt t="104927" x="4757738" y="2265363"/>
          <p14:tracePt t="104991" x="4751388" y="2265363"/>
          <p14:tracePt t="104999" x="4665663" y="2328863"/>
          <p14:tracePt t="105007" x="4608513" y="2379663"/>
          <p14:tracePt t="105015" x="4529138" y="2457450"/>
          <p14:tracePt t="105023" x="4400550" y="2565400"/>
          <p14:tracePt t="105036" x="4237038" y="2743200"/>
          <p14:tracePt t="105053" x="4051300" y="2908300"/>
          <p14:tracePt t="105069" x="3857625" y="3028950"/>
          <p14:tracePt t="105086" x="3679825" y="3122613"/>
          <p14:tracePt t="105103" x="3622675" y="3165475"/>
          <p14:tracePt t="105120" x="3571875" y="3179763"/>
          <p14:tracePt t="105137" x="3536950" y="3214688"/>
          <p14:tracePt t="105152" x="3500438" y="3265488"/>
          <p14:tracePt t="105170" x="3465513" y="3328988"/>
          <p14:tracePt t="105185" x="3443288" y="3386138"/>
          <p14:tracePt t="105203" x="3414713" y="3451225"/>
          <p14:tracePt t="105219" x="3400425" y="3486150"/>
          <p14:tracePt t="105236" x="3379788" y="3557588"/>
          <p14:tracePt t="105252" x="3365500" y="3579813"/>
          <p14:tracePt t="105269" x="3365500" y="3586163"/>
          <p14:tracePt t="105285" x="3365500" y="3600450"/>
          <p14:tracePt t="105343" x="3379788" y="3571875"/>
          <p14:tracePt t="105351" x="3408363" y="3414713"/>
          <p14:tracePt t="105352" x="3457575" y="3165475"/>
          <p14:tracePt t="105369" x="3500438" y="2922588"/>
          <p14:tracePt t="105386" x="3514725" y="2714625"/>
          <p14:tracePt t="105404" x="3514725" y="2557463"/>
          <p14:tracePt t="105418" x="3522663" y="2436813"/>
          <p14:tracePt t="105436" x="3536950" y="2322513"/>
          <p14:tracePt t="105452" x="3557588" y="2243138"/>
          <p14:tracePt t="105469" x="3586163" y="2171700"/>
          <p14:tracePt t="105485" x="3622675" y="2079625"/>
          <p14:tracePt t="105503" x="3629025" y="2028825"/>
          <p14:tracePt t="105518" x="3671888" y="1943100"/>
          <p14:tracePt t="105536" x="3686175" y="1900238"/>
          <p14:tracePt t="105553" x="3729038" y="1851025"/>
          <p14:tracePt t="105570" x="3779838" y="1771650"/>
          <p14:tracePt t="105585" x="3822700" y="1714500"/>
          <p14:tracePt t="105603" x="3879850" y="1643063"/>
          <p14:tracePt t="105618" x="3914775" y="1608138"/>
          <p14:tracePt t="105635" x="3937000" y="1579563"/>
          <p14:tracePt t="105651" x="3971925" y="1557338"/>
          <p14:tracePt t="105735" x="3971925" y="1593850"/>
          <p14:tracePt t="105746" x="3971925" y="1608138"/>
          <p14:tracePt t="105751" x="3971925" y="1643063"/>
          <p14:tracePt t="105768" x="3971925" y="1700213"/>
          <p14:tracePt t="105769" x="3943350" y="1785938"/>
          <p14:tracePt t="105785" x="3937000" y="1828800"/>
          <p14:tracePt t="105802" x="3929063" y="1871663"/>
          <p14:tracePt t="105819" x="3908425" y="1928813"/>
          <p14:tracePt t="105836" x="3894138" y="1965325"/>
          <p14:tracePt t="105852" x="3871913" y="2022475"/>
          <p14:tracePt t="105869" x="3857625" y="2065338"/>
          <p14:tracePt t="105884" x="3843338" y="2122488"/>
          <p14:tracePt t="105902" x="3836988" y="2185988"/>
          <p14:tracePt t="105918" x="3829050" y="2308225"/>
          <p14:tracePt t="105935" x="3794125" y="2400300"/>
          <p14:tracePt t="105951" x="3786188" y="2479675"/>
          <p14:tracePt t="105969" x="3743325" y="2571750"/>
          <p14:tracePt t="105985" x="3722688" y="2671763"/>
          <p14:tracePt t="106002" x="3679825" y="2771775"/>
          <p14:tracePt t="106018" x="3657600" y="2865438"/>
          <p14:tracePt t="106035" x="3622675" y="2951163"/>
          <p14:tracePt t="106051" x="3614738" y="3043238"/>
          <p14:tracePt t="106069" x="3579813" y="3100388"/>
          <p14:tracePt t="106084" x="3571875" y="3143250"/>
          <p14:tracePt t="106102" x="3565525" y="3186113"/>
          <p14:tracePt t="106117" x="3565525" y="3194050"/>
          <p14:tracePt t="106117" x="3565525" y="3214688"/>
          <p14:tracePt t="106151" x="3565525" y="3222625"/>
          <p14:tracePt t="106207" x="3557588" y="3228975"/>
          <p14:tracePt t="106360" x="3579813" y="3208338"/>
          <p14:tracePt t="106367" x="3629025" y="3165475"/>
          <p14:tracePt t="106374" x="3686175" y="3114675"/>
          <p14:tracePt t="106386" x="3765550" y="3071813"/>
          <p14:tracePt t="106389" x="3986213" y="2951163"/>
          <p14:tracePt t="106401" x="4237038" y="2836863"/>
          <p14:tracePt t="106417" x="4565650" y="2751138"/>
          <p14:tracePt t="106435" x="4900613" y="2665413"/>
          <p14:tracePt t="106450" x="5114925" y="2600325"/>
          <p14:tracePt t="106468" x="5222875" y="2543175"/>
          <p14:tracePt t="106484" x="5237163" y="2528888"/>
          <p14:tracePt t="106501" x="5243513" y="2514600"/>
          <p14:tracePt t="106517" x="5265738" y="2486025"/>
          <p14:tracePt t="106534" x="5272088" y="2471738"/>
          <p14:tracePt t="106791" x="5286375" y="2471738"/>
          <p14:tracePt t="106838" x="5294313" y="2471738"/>
          <p14:tracePt t="106846" x="5300663" y="2471738"/>
          <p14:tracePt t="106919" x="5308600" y="2479675"/>
          <p14:tracePt t="106927" x="5308600" y="2486025"/>
          <p14:tracePt t="106935" x="5308600" y="2536825"/>
          <p14:tracePt t="106943" x="5280025" y="2593975"/>
          <p14:tracePt t="106943" x="5222875" y="2628900"/>
          <p14:tracePt t="106951" x="5157788" y="2665413"/>
          <p14:tracePt t="106966" x="5094288" y="2714625"/>
          <p14:tracePt t="107279" x="5080000" y="2714625"/>
          <p14:tracePt t="107287" x="5072063" y="2714625"/>
          <p14:tracePt t="107319" x="5100638" y="2714625"/>
          <p14:tracePt t="107327" x="5222875" y="2714625"/>
          <p14:tracePt t="107334" x="5343525" y="2714625"/>
          <p14:tracePt t="107350" x="5394325" y="2736850"/>
          <p14:tracePt t="107366" x="5408613" y="2736850"/>
          <p14:tracePt t="107384" x="5437188" y="2736850"/>
          <p14:tracePt t="107400" x="5472113" y="2736850"/>
          <p14:tracePt t="107446" x="5486400" y="2736850"/>
          <p14:tracePt t="107495" x="5486400" y="2743200"/>
          <p14:tracePt t="107503" x="5486400" y="2751138"/>
          <p14:tracePt t="107511" x="5486400" y="2765425"/>
          <p14:tracePt t="107516" x="5486400" y="2779713"/>
          <p14:tracePt t="107533" x="5486400" y="2822575"/>
          <p14:tracePt t="107550" x="5486400" y="2865438"/>
          <p14:tracePt t="107565" x="5500688" y="2908300"/>
          <p14:tracePt t="107565" x="5500688" y="2936875"/>
          <p14:tracePt t="107584" x="5529263" y="3022600"/>
          <p14:tracePt t="107600" x="5529263" y="3086100"/>
          <p14:tracePt t="107616" x="5537200" y="3151188"/>
          <p14:tracePt t="107633" x="5537200" y="3228975"/>
          <p14:tracePt t="107650" x="5572125" y="3322638"/>
          <p14:tracePt t="107665" x="5580063" y="3414713"/>
          <p14:tracePt t="107683" x="5580063" y="3571875"/>
          <p14:tracePt t="107699" x="5580063" y="3694113"/>
          <p14:tracePt t="107716" x="5565775" y="3822700"/>
          <p14:tracePt t="107733" x="5557838" y="3937000"/>
          <p14:tracePt t="107749" x="5522913" y="4065588"/>
          <p14:tracePt t="107765" x="5494338" y="4243388"/>
          <p14:tracePt t="107782" x="5480050" y="4451350"/>
          <p14:tracePt t="107799" x="5543550" y="4800600"/>
          <p14:tracePt t="107816" x="5729288" y="5037138"/>
          <p14:tracePt t="107832" x="5894388" y="5229225"/>
          <p14:tracePt t="107849" x="5957888" y="5308600"/>
          <p14:tracePt t="107866" x="5986463" y="5380038"/>
          <p14:tracePt t="107882" x="5986463" y="5394325"/>
          <p14:tracePt t="107899" x="5986463" y="5400675"/>
          <p14:tracePt t="107916" x="5986463" y="5422900"/>
          <p14:tracePt t="108023" x="6000750" y="5386388"/>
          <p14:tracePt t="108030" x="6037263" y="5314950"/>
          <p14:tracePt t="108039" x="6115050" y="5129213"/>
          <p14:tracePt t="108049" x="6237288" y="4943475"/>
          <p14:tracePt t="108065" x="6308725" y="4708525"/>
          <p14:tracePt t="108081" x="6343650" y="4500563"/>
          <p14:tracePt t="108098" x="6372225" y="4237038"/>
          <p14:tracePt t="108115" x="6372225" y="4000500"/>
          <p14:tracePt t="108132" x="6372225" y="3794125"/>
          <p14:tracePt t="108149" x="6372225" y="3622675"/>
          <p14:tracePt t="108165" x="6372225" y="3414713"/>
          <p14:tracePt t="108182" x="6372225" y="3194050"/>
          <p14:tracePt t="108198" x="6372225" y="2965450"/>
          <p14:tracePt t="108215" x="6337300" y="2771775"/>
          <p14:tracePt t="108231" x="6308725" y="2657475"/>
          <p14:tracePt t="108248" x="6294438" y="2543175"/>
          <p14:tracePt t="108265" x="6294438" y="2479675"/>
          <p14:tracePt t="108281" x="6294438" y="2393950"/>
          <p14:tracePt t="108298" x="6294438" y="2314575"/>
          <p14:tracePt t="108315" x="6286500" y="2257425"/>
          <p14:tracePt t="108332" x="6286500" y="2214563"/>
          <p14:tracePt t="108348" x="6286500" y="2179638"/>
          <p14:tracePt t="108364" x="6286500" y="2165350"/>
          <p14:tracePt t="108381" x="6265863" y="2128838"/>
          <p14:tracePt t="108398" x="6251575" y="2108200"/>
          <p14:tracePt t="108432" x="6251575" y="2100263"/>
          <p14:tracePt t="108463" x="6243638" y="2093913"/>
          <p14:tracePt t="108495" x="6229350" y="2093913"/>
          <p14:tracePt t="108502" x="6223000" y="2093913"/>
          <p14:tracePt t="108519" x="6215063" y="2093913"/>
          <p14:tracePt t="108527" x="6186488" y="2093913"/>
          <p14:tracePt t="108527" x="6180138" y="2093913"/>
          <p14:tracePt t="108536" x="6172200" y="2100263"/>
          <p14:tracePt t="108547" x="6129338" y="2108200"/>
          <p14:tracePt t="108565" x="6100763" y="2122488"/>
          <p14:tracePt t="108581" x="6072188" y="2143125"/>
          <p14:tracePt t="108597" x="6051550" y="2165350"/>
          <p14:tracePt t="108597" x="6043613" y="2185988"/>
          <p14:tracePt t="108616" x="6015038" y="2228850"/>
          <p14:tracePt t="108631" x="5972175" y="2286000"/>
          <p14:tracePt t="108647" x="5943600" y="2336800"/>
          <p14:tracePt t="108665" x="5922963" y="2386013"/>
          <p14:tracePt t="108680" x="5908675" y="2414588"/>
          <p14:tracePt t="108697" x="5900738" y="2428875"/>
          <p14:tracePt t="108714" x="5872163" y="2465388"/>
          <p14:tracePt t="108730" x="5865813" y="2471738"/>
          <p14:tracePt t="108879" x="5880100" y="2465388"/>
          <p14:tracePt t="108887" x="5880100" y="2451100"/>
          <p14:tracePt t="108894" x="5886450" y="2408238"/>
          <p14:tracePt t="108896" x="5929313" y="2336800"/>
          <p14:tracePt t="108914" x="5957888" y="2265363"/>
          <p14:tracePt t="108930" x="5994400" y="2208213"/>
          <p14:tracePt t="108948" x="6015038" y="2165350"/>
          <p14:tracePt t="108963" x="6043613" y="2128838"/>
          <p14:tracePt t="108981" x="6080125" y="2079625"/>
          <p14:tracePt t="108997" x="6100763" y="2036763"/>
          <p14:tracePt t="109014" x="6122988" y="2000250"/>
          <p14:tracePt t="109014" x="6129338" y="1985963"/>
          <p14:tracePt t="109031" x="6157913" y="1951038"/>
          <p14:tracePt t="109047" x="6165850" y="1936750"/>
          <p14:tracePt t="109064" x="6172200" y="1908175"/>
          <p14:tracePt t="109080" x="6180138" y="1893888"/>
          <p14:tracePt t="109097" x="6200775" y="1857375"/>
          <p14:tracePt t="109113" x="6215063" y="1836738"/>
          <p14:tracePt t="109131" x="6243638" y="1800225"/>
          <p14:tracePt t="109147" x="6251575" y="1793875"/>
          <p14:tracePt t="109163" x="6257925" y="1771650"/>
          <p14:tracePt t="109180" x="6265863" y="1765300"/>
          <p14:tracePt t="109196" x="6272213" y="1757363"/>
          <p14:tracePt t="109303" x="6251575" y="1771650"/>
          <p14:tracePt t="109311" x="6143625" y="1828800"/>
          <p14:tracePt t="109319" x="6086475" y="1885950"/>
          <p14:tracePt t="109330" x="6015038" y="1951038"/>
          <p14:tracePt t="109346" x="5965825" y="2000250"/>
          <p14:tracePt t="109363" x="5929313" y="2028825"/>
          <p14:tracePt t="109379" x="5894388" y="2071688"/>
          <p14:tracePt t="109397" x="5865813" y="2093913"/>
          <p14:tracePt t="109413" x="5851525" y="2128838"/>
          <p14:tracePt t="109430" x="5815013" y="2193925"/>
          <p14:tracePt t="109446" x="5765800" y="2293938"/>
          <p14:tracePt t="109463" x="5751513" y="2322513"/>
          <p14:tracePt t="109479" x="5737225" y="2365375"/>
          <p14:tracePt t="109497" x="5722938" y="2379663"/>
          <p14:tracePt t="109513" x="5715000" y="2400300"/>
          <p14:tracePt t="109530" x="5715000" y="2428875"/>
          <p14:tracePt t="109546" x="5715000" y="2436813"/>
          <p14:tracePt t="109655" x="5737225" y="2428875"/>
          <p14:tracePt t="109663" x="5886450" y="2322513"/>
          <p14:tracePt t="109671" x="6015038" y="2193925"/>
          <p14:tracePt t="109687" x="6115050" y="2036763"/>
          <p14:tracePt t="109696" x="6194425" y="1885950"/>
          <p14:tracePt t="109712" x="6215063" y="1828800"/>
          <p14:tracePt t="109730" x="6229350" y="1800225"/>
          <p14:tracePt t="109746" x="6229350" y="1793875"/>
          <p14:tracePt t="109839" x="6223000" y="1828800"/>
          <p14:tracePt t="109847" x="6194425" y="1857375"/>
          <p14:tracePt t="109847" x="6157913" y="1885950"/>
          <p14:tracePt t="109863" x="6129338" y="1936750"/>
          <p14:tracePt t="109863" x="6051550" y="2051050"/>
          <p14:tracePt t="109879" x="6000750" y="2136775"/>
          <p14:tracePt t="109896" x="5951538" y="2185988"/>
          <p14:tracePt t="109913" x="5943600" y="2200275"/>
          <p14:tracePt t="109991" x="5943600" y="2208213"/>
          <p14:tracePt t="109999" x="5943600" y="2222500"/>
          <p14:tracePt t="110012" x="5943600" y="2228850"/>
          <p14:tracePt t="110015" x="6022975" y="2251075"/>
          <p14:tracePt t="110029" x="6172200" y="2286000"/>
          <p14:tracePt t="110045" x="6380163" y="2314575"/>
          <p14:tracePt t="110045" x="6451600" y="2328863"/>
          <p14:tracePt t="110063" x="6651625" y="2393950"/>
          <p14:tracePt t="110079" x="6765925" y="2428875"/>
          <p14:tracePt t="110096" x="6823075" y="2443163"/>
          <p14:tracePt t="110112" x="6865938" y="2471738"/>
          <p14:tracePt t="110129" x="6872288" y="2479675"/>
          <p14:tracePt t="110145" x="6900863" y="2522538"/>
          <p14:tracePt t="110163" x="6929438" y="2571750"/>
          <p14:tracePt t="110178" x="7015163" y="2686050"/>
          <p14:tracePt t="110195" x="7086600" y="2808288"/>
          <p14:tracePt t="110212" x="7143750" y="2957513"/>
          <p14:tracePt t="110229" x="7194550" y="3094038"/>
          <p14:tracePt t="110246" x="7208838" y="3200400"/>
          <p14:tracePt t="110263" x="7215188" y="3328988"/>
          <p14:tracePt t="110279" x="7215188" y="3536950"/>
          <p14:tracePt t="110295" x="7258050" y="3665538"/>
          <p14:tracePt t="110311" x="7265988" y="3757613"/>
          <p14:tracePt t="110329" x="7280275" y="3865563"/>
          <p14:tracePt t="110345" x="7280275" y="3971925"/>
          <p14:tracePt t="110362" x="7280275" y="4079875"/>
          <p14:tracePt t="110378" x="7280275" y="4200525"/>
          <p14:tracePt t="110395" x="7280275" y="4308475"/>
          <p14:tracePt t="110412" x="7280275" y="4400550"/>
          <p14:tracePt t="110429" x="7280275" y="4465638"/>
          <p14:tracePt t="110445" x="7280275" y="4565650"/>
          <p14:tracePt t="110462" x="7280275" y="4643438"/>
          <p14:tracePt t="110478" x="7280275" y="4765675"/>
          <p14:tracePt t="110495" x="7280275" y="4837113"/>
          <p14:tracePt t="110511" x="7265988" y="4922838"/>
          <p14:tracePt t="110529" x="7265988" y="5008563"/>
          <p14:tracePt t="110545" x="7265988" y="5086350"/>
          <p14:tracePt t="110562" x="7265988" y="5108575"/>
          <p14:tracePt t="110578" x="7265988" y="5137150"/>
          <p14:tracePt t="110595" x="7265988" y="5151438"/>
          <p14:tracePt t="110611" x="7265988" y="5186363"/>
          <p14:tracePt t="110628" x="7265988" y="5237163"/>
          <p14:tracePt t="110645" x="7265988" y="5257800"/>
          <p14:tracePt t="110662" x="7265988" y="5272088"/>
          <p14:tracePt t="110678" x="7258050" y="5280025"/>
          <p14:tracePt t="110775" x="7258050" y="5286375"/>
          <p14:tracePt t="110779" x="7258050" y="5294313"/>
          <p14:tracePt t="110799" x="7258050" y="5300663"/>
          <p14:tracePt t="110815" x="7243763" y="5314950"/>
          <p14:tracePt t="110847" x="7229475" y="5337175"/>
          <p14:tracePt t="110855" x="7223125" y="5337175"/>
          <p14:tracePt t="110863" x="7215188" y="5337175"/>
          <p14:tracePt t="110877" x="7200900" y="5343525"/>
          <p14:tracePt t="110877" x="7180263" y="5343525"/>
          <p14:tracePt t="110879" x="7165975" y="5343525"/>
          <p14:tracePt t="110895" x="7108825" y="5343525"/>
          <p14:tracePt t="110913" x="7094538" y="5343525"/>
          <p14:tracePt t="111023" x="7072313" y="5337175"/>
          <p14:tracePt t="111055" x="7072313" y="5329238"/>
          <p14:tracePt t="111095" x="7072313" y="5314950"/>
          <p14:tracePt t="111127" x="7072313" y="5300663"/>
          <p14:tracePt t="111263" x="7072313" y="5294313"/>
          <p14:tracePt t="111271" x="7051675" y="5265738"/>
          <p14:tracePt t="111280" x="7043738" y="5257800"/>
          <p14:tracePt t="111294" x="7015163" y="5194300"/>
          <p14:tracePt t="111311" x="7008813" y="5172075"/>
          <p14:tracePt t="111327" x="7008813" y="5129213"/>
          <p14:tracePt t="111344" x="7008813" y="5080000"/>
          <p14:tracePt t="111360" x="7008813" y="5008563"/>
          <p14:tracePt t="111378" x="7008813" y="4957763"/>
          <p14:tracePt t="111394" x="7023100" y="4900613"/>
          <p14:tracePt t="111412" x="7037388" y="4851400"/>
          <p14:tracePt t="111427" x="7058025" y="4808538"/>
          <p14:tracePt t="111444" x="7072313" y="4794250"/>
          <p14:tracePt t="111460" x="7115175" y="4757738"/>
          <p14:tracePt t="111477" x="7180263" y="4729163"/>
          <p14:tracePt t="111493" x="7265988" y="4708525"/>
          <p14:tracePt t="111510" x="7380288" y="4700588"/>
          <p14:tracePt t="111527" x="7408863" y="4700588"/>
          <p14:tracePt t="111544" x="7437438" y="4700588"/>
          <p14:tracePt t="111560" x="7443788" y="4700588"/>
          <p14:tracePt t="111577" x="7466013" y="4700588"/>
          <p14:tracePt t="111593" x="7494588" y="4743450"/>
          <p14:tracePt t="111610" x="7515225" y="4814888"/>
          <p14:tracePt t="111626" x="7515225" y="4879975"/>
          <p14:tracePt t="111644" x="7494588" y="4986338"/>
          <p14:tracePt t="111659" x="7415213" y="5094288"/>
          <p14:tracePt t="111677" x="7258050" y="5180013"/>
          <p14:tracePt t="111693" x="7180263" y="5214938"/>
          <p14:tracePt t="111710" x="7129463" y="5222875"/>
          <p14:tracePt t="111726" x="7094538" y="5208588"/>
          <p14:tracePt t="111743" x="7043738" y="5108575"/>
          <p14:tracePt t="111760" x="6994525" y="4972050"/>
          <p14:tracePt t="111777" x="6943725" y="4843463"/>
          <p14:tracePt t="111793" x="6929438" y="4651375"/>
          <p14:tracePt t="111810" x="6915150" y="4408488"/>
          <p14:tracePt t="111826" x="6915150" y="4186238"/>
          <p14:tracePt t="111843" x="6915150" y="3943350"/>
          <p14:tracePt t="111859" x="6915150" y="3757613"/>
          <p14:tracePt t="111877" x="6915150" y="3614738"/>
          <p14:tracePt t="111893" x="6915150" y="3508375"/>
          <p14:tracePt t="111893" x="6915150" y="3443288"/>
          <p14:tracePt t="111926" x="6908800" y="3336925"/>
          <p14:tracePt t="111927" x="6886575" y="3294063"/>
          <p14:tracePt t="111927" x="6872288" y="3236913"/>
          <p14:tracePt t="111944" x="6843713" y="3143250"/>
          <p14:tracePt t="111959" x="6843713" y="3051175"/>
          <p14:tracePt t="111976" x="6794500" y="2936875"/>
          <p14:tracePt t="111992" x="6723063" y="2822575"/>
          <p14:tracePt t="112010" x="6651625" y="2714625"/>
          <p14:tracePt t="112025" x="6637338" y="2628900"/>
          <p14:tracePt t="112043" x="6608763" y="2522538"/>
          <p14:tracePt t="112059" x="6600825" y="2379663"/>
          <p14:tracePt t="112076" x="6600825" y="2257425"/>
          <p14:tracePt t="112093" x="6600825" y="2122488"/>
          <p14:tracePt t="112109" x="6600825" y="1979613"/>
          <p14:tracePt t="112125" x="6600825" y="1822450"/>
          <p14:tracePt t="112143" x="6600825" y="1743075"/>
          <p14:tracePt t="112159" x="6615113" y="1671638"/>
          <p14:tracePt t="112176" x="6629400" y="1643063"/>
          <p14:tracePt t="112192" x="6643688" y="1614488"/>
          <p14:tracePt t="112239" x="6651625" y="1608138"/>
          <p14:tracePt t="112255" x="6665913" y="1600200"/>
          <p14:tracePt t="112262" x="6686550" y="1600200"/>
          <p14:tracePt t="112264" x="6723063" y="1579563"/>
          <p14:tracePt t="112275" x="6800850" y="1571625"/>
          <p14:tracePt t="112293" x="6894513" y="1557338"/>
          <p14:tracePt t="112309" x="6951663" y="1557338"/>
          <p14:tracePt t="112325" x="6980238" y="1557338"/>
          <p14:tracePt t="112342" x="6994525" y="1557338"/>
          <p14:tracePt t="112358" x="7023100" y="1550988"/>
          <p14:tracePt t="112376" x="7072313" y="1536700"/>
          <p14:tracePt t="112391" x="7115175" y="1508125"/>
          <p14:tracePt t="112409" x="7172325" y="1479550"/>
          <p14:tracePt t="112425" x="7208838" y="1436688"/>
          <p14:tracePt t="112442" x="7215188" y="1408113"/>
          <p14:tracePt t="112459" x="7237413" y="1379538"/>
          <p14:tracePt t="112475" x="7251700" y="1357313"/>
          <p14:tracePt t="112492" x="7265988" y="1322388"/>
          <p14:tracePt t="112509" x="7286625" y="1308100"/>
          <p14:tracePt t="112544" x="7294563" y="1285875"/>
          <p14:tracePt t="112623" x="7272338" y="1285875"/>
          <p14:tracePt t="112631" x="7265988" y="1308100"/>
          <p14:tracePt t="112639" x="7215188" y="1365250"/>
          <p14:tracePt t="112647" x="7129463" y="1500188"/>
          <p14:tracePt t="112659" x="7043738" y="1636713"/>
          <p14:tracePt t="112676" x="6929438" y="1793875"/>
          <p14:tracePt t="112691" x="6894513" y="1865313"/>
          <p14:tracePt t="112708" x="6880225" y="1885950"/>
          <p14:tracePt t="112725" x="6858000" y="1900238"/>
          <p14:tracePt t="112791" x="6880225" y="1879600"/>
          <p14:tracePt t="112799" x="6929438" y="1836738"/>
          <p14:tracePt t="112799" x="6986588" y="1785938"/>
          <p14:tracePt t="112808" x="7094538" y="1714500"/>
          <p14:tracePt t="112824" x="7186613" y="1622425"/>
          <p14:tracePt t="112842" x="7237413" y="1571625"/>
          <p14:tracePt t="112858" x="7272338" y="1536700"/>
          <p14:tracePt t="112874" x="7280275" y="1522413"/>
          <p14:tracePt t="112891" x="7286625" y="1493838"/>
          <p14:tracePt t="112908" x="7286625" y="1479550"/>
          <p14:tracePt t="112925" x="7300913" y="1450975"/>
          <p14:tracePt t="112941" x="7300913" y="1443038"/>
          <p14:tracePt t="113047" x="7286625" y="1450975"/>
          <p14:tracePt t="113055" x="7223125" y="1514475"/>
          <p14:tracePt t="113056" x="7194550" y="1565275"/>
          <p14:tracePt t="113063" x="7172325" y="1579563"/>
          <p14:tracePt t="113074" x="7080250" y="1700213"/>
          <p14:tracePt t="113091" x="7029450" y="1771650"/>
          <p14:tracePt t="113108" x="6986588" y="1814513"/>
          <p14:tracePt t="113124" x="6980238" y="1822450"/>
          <p14:tracePt t="113215" x="6980238" y="1800225"/>
          <p14:tracePt t="113221" x="6994525" y="1771650"/>
          <p14:tracePt t="113224" x="7100888" y="1679575"/>
          <p14:tracePt t="113241" x="7172325" y="1614488"/>
          <p14:tracePt t="113258" x="7223125" y="1565275"/>
          <p14:tracePt t="113274" x="7258050" y="1528763"/>
          <p14:tracePt t="113407" x="7258050" y="1543050"/>
          <p14:tracePt t="113415" x="7208838" y="1600200"/>
          <p14:tracePt t="113420" x="7180263" y="1643063"/>
          <p14:tracePt t="113424" x="7123113" y="1743075"/>
          <p14:tracePt t="113441" x="7086600" y="1793875"/>
          <p14:tracePt t="113458" x="7029450" y="1865313"/>
          <p14:tracePt t="113474" x="7023100" y="1879600"/>
          <p14:tracePt t="113727" x="7023100" y="1885950"/>
          <p14:tracePt t="113735" x="7023100" y="1900238"/>
          <p14:tracePt t="113743" x="7015163" y="1914525"/>
          <p14:tracePt t="113749" x="7015163" y="1936750"/>
          <p14:tracePt t="113759" x="7000875" y="1951038"/>
          <p14:tracePt t="113773" x="6986588" y="1971675"/>
          <p14:tracePt t="114295" x="6986588" y="1979613"/>
          <p14:tracePt t="114511" x="6986588" y="1985963"/>
          <p14:tracePt t="114519" x="6986588" y="2000250"/>
          <p14:tracePt t="114535" x="6986588" y="2008188"/>
          <p14:tracePt t="114567" x="6986588" y="2014538"/>
          <p14:tracePt t="114567" x="6980238" y="2043113"/>
          <p14:tracePt t="114591" x="6972300" y="2057400"/>
          <p14:tracePt t="114598" x="6951663" y="2079625"/>
          <p14:tracePt t="114631" x="6937375" y="2108200"/>
          <p14:tracePt t="114647" x="6937375" y="2114550"/>
          <p14:tracePt t="114655" x="6923088" y="2128838"/>
          <p14:tracePt t="114673" x="6923088" y="2136775"/>
          <p14:tracePt t="114855" x="6915150" y="2143125"/>
          <p14:tracePt t="114951" x="6908800" y="2151063"/>
          <p14:tracePt t="114959" x="6908800" y="2165350"/>
          <p14:tracePt t="114967" x="6908800" y="2171700"/>
          <p14:tracePt t="114972" x="6894513" y="2193925"/>
          <p14:tracePt t="114988" x="6880225" y="2222500"/>
          <p14:tracePt t="115005" x="6872288" y="2228850"/>
          <p14:tracePt t="115021" x="6865938" y="2236788"/>
          <p14:tracePt t="115038" x="6858000" y="2243138"/>
          <p14:tracePt t="115055" x="6837363" y="2265363"/>
          <p14:tracePt t="115072" x="6829425" y="2271713"/>
          <p14:tracePt t="115088" x="6823075" y="2293938"/>
          <p14:tracePt t="115105" x="6815138" y="2300288"/>
          <p14:tracePt t="115121" x="6786563" y="2328863"/>
          <p14:tracePt t="115138" x="6772275" y="2343150"/>
          <p14:tracePt t="115154" x="6743700" y="2386013"/>
          <p14:tracePt t="115171" x="6729413" y="2400300"/>
          <p14:tracePt t="115188" x="6700838" y="2436813"/>
          <p14:tracePt t="115205" x="6672263" y="2479675"/>
          <p14:tracePt t="115222" x="6629400" y="2514600"/>
          <p14:tracePt t="115238" x="6608763" y="2543175"/>
          <p14:tracePt t="115255" x="6594475" y="2557463"/>
          <p14:tracePt t="115272" x="6586538" y="2565400"/>
          <p14:tracePt t="115288" x="6572250" y="2579688"/>
          <p14:tracePt t="115305" x="6543675" y="2600325"/>
          <p14:tracePt t="115321" x="6529388" y="2636838"/>
          <p14:tracePt t="115338" x="6500813" y="2671763"/>
          <p14:tracePt t="115354" x="6494463" y="2679700"/>
          <p14:tracePt t="115372" x="6480175" y="2686050"/>
          <p14:tracePt t="115439" x="6472238" y="2693988"/>
          <p14:tracePt t="115449" x="6457950" y="2700338"/>
          <p14:tracePt t="115455" x="6443663" y="2708275"/>
          <p14:tracePt t="115463" x="6423025" y="2714625"/>
          <p14:tracePt t="115471" x="6386513" y="2722563"/>
          <p14:tracePt t="117583" x="6380163" y="2728913"/>
          <p14:tracePt t="117591" x="6380163" y="2736850"/>
          <p14:tracePt t="117599" x="6380163" y="2751138"/>
          <p14:tracePt t="117607" x="6380163" y="2779713"/>
          <p14:tracePt t="117618" x="6380163" y="2808288"/>
          <p14:tracePt t="117634" x="6380163" y="2822575"/>
          <p14:tracePt t="117652" x="6372225" y="2857500"/>
          <p14:tracePt t="117695" x="6372225" y="2865438"/>
          <p14:tracePt t="117703" x="6365875" y="2879725"/>
          <p14:tracePt t="117709" x="6365875" y="2886075"/>
          <p14:tracePt t="117717" x="6351588" y="2908300"/>
          <p14:tracePt t="117735" x="6323013" y="2928938"/>
          <p14:tracePt t="117751" x="6308725" y="2943225"/>
          <p14:tracePt t="117768" x="6294438" y="2965450"/>
          <p14:tracePt t="117784" x="6257925" y="2994025"/>
          <p14:tracePt t="117801" x="6237288" y="3014663"/>
          <p14:tracePt t="117819" x="6200775" y="3043238"/>
          <p14:tracePt t="117834" x="6172200" y="3071813"/>
          <p14:tracePt t="117851" x="6122988" y="3128963"/>
          <p14:tracePt t="117868" x="6100763" y="3171825"/>
          <p14:tracePt t="117885" x="6065838" y="3208338"/>
          <p14:tracePt t="117901" x="6057900" y="3214688"/>
          <p14:tracePt t="117918" x="6043613" y="3228975"/>
          <p14:tracePt t="117934" x="5980113" y="3271838"/>
          <p14:tracePt t="117952" x="5900738" y="3314700"/>
          <p14:tracePt t="117967" x="5808663" y="3379788"/>
          <p14:tracePt t="117984" x="5765800" y="3422650"/>
          <p14:tracePt t="118001" x="5729288" y="3436938"/>
          <p14:tracePt t="118018" x="5694363" y="3471863"/>
          <p14:tracePt t="118034" x="5657850" y="3500438"/>
          <p14:tracePt t="118050" x="5586413" y="3551238"/>
          <p14:tracePt t="118067" x="5480050" y="3629025"/>
          <p14:tracePt t="118085" x="5351463" y="3757613"/>
          <p14:tracePt t="118100" x="5265738" y="3914775"/>
          <p14:tracePt t="118118" x="5137150" y="4037013"/>
          <p14:tracePt t="118133" x="5057775" y="4108450"/>
          <p14:tracePt t="118151" x="5051425" y="4114800"/>
          <p14:tracePt t="118167" x="5014913" y="4143375"/>
          <p14:tracePt t="118184" x="5000625" y="4157663"/>
          <p14:tracePt t="118200" x="4929188" y="4237038"/>
          <p14:tracePt t="118217" x="4843463" y="4308475"/>
          <p14:tracePt t="118233" x="4765675" y="4365625"/>
          <p14:tracePt t="118250" x="4672013" y="4451350"/>
          <p14:tracePt t="118267" x="4637088" y="4471988"/>
          <p14:tracePt t="118284" x="4608513" y="4500563"/>
          <p14:tracePt t="118300" x="4551363" y="4529138"/>
          <p14:tracePt t="118317" x="4514850" y="4557713"/>
          <p14:tracePt t="118333" x="4457700" y="4586288"/>
          <p14:tracePt t="118333" x="4429125" y="4594225"/>
          <p14:tracePt t="118351" x="4371975" y="4614863"/>
          <p14:tracePt t="118367" x="4286250" y="4629150"/>
          <p14:tracePt t="118384" x="4237038" y="4643438"/>
          <p14:tracePt t="118401" x="4165600" y="4651375"/>
          <p14:tracePt t="118416" x="4071938" y="4665663"/>
          <p14:tracePt t="118434" x="3951288" y="4665663"/>
          <p14:tracePt t="118450" x="3829050" y="4665663"/>
          <p14:tracePt t="118467" x="3708400" y="4665663"/>
          <p14:tracePt t="118484" x="3579813" y="4665663"/>
          <p14:tracePt t="118500" x="3479800" y="4665663"/>
          <p14:tracePt t="118517" x="3379788" y="4686300"/>
          <p14:tracePt t="118533" x="3314700" y="4686300"/>
          <p14:tracePt t="118551" x="3208338" y="4686300"/>
          <p14:tracePt t="118568" x="3100388" y="4686300"/>
          <p14:tracePt t="118584" x="3022600" y="4686300"/>
          <p14:tracePt t="118600" x="2971800" y="4686300"/>
          <p14:tracePt t="118616" x="2922588" y="4686300"/>
          <p14:tracePt t="118633" x="2900363" y="4686300"/>
          <p14:tracePt t="118695" x="2894013" y="4686300"/>
          <p14:tracePt t="118699" x="2886075" y="4686300"/>
          <p14:tracePt t="118823" x="2908300" y="4686300"/>
          <p14:tracePt t="118831" x="2986088" y="4686300"/>
          <p14:tracePt t="118835" x="3065463" y="4665663"/>
          <p14:tracePt t="118850" x="3128963" y="4665663"/>
          <p14:tracePt t="118866" x="3186113" y="4643438"/>
          <p14:tracePt t="118882" x="3243263" y="4622800"/>
          <p14:tracePt t="118900" x="3300413" y="4622800"/>
          <p14:tracePt t="118916" x="3394075" y="4614863"/>
          <p14:tracePt t="118933" x="3479800" y="4614863"/>
          <p14:tracePt t="118949" x="3608388" y="4614863"/>
          <p14:tracePt t="118966" x="3694113" y="4614863"/>
          <p14:tracePt t="118982" x="3800475" y="4614863"/>
          <p14:tracePt t="119000" x="3894138" y="4594225"/>
          <p14:tracePt t="119016" x="4000500" y="4579938"/>
          <p14:tracePt t="119033" x="4122738" y="4579938"/>
          <p14:tracePt t="119049" x="4229100" y="4579938"/>
          <p14:tracePt t="119067" x="4357688" y="4572000"/>
          <p14:tracePt t="119082" x="4443413" y="4572000"/>
          <p14:tracePt t="119100" x="4522788" y="4572000"/>
          <p14:tracePt t="119116" x="4579938" y="4572000"/>
          <p14:tracePt t="119133" x="4665663" y="4572000"/>
          <p14:tracePt t="119149" x="4757738" y="4572000"/>
          <p14:tracePt t="119166" x="4879975" y="4572000"/>
          <p14:tracePt t="119182" x="5072063" y="4557713"/>
          <p14:tracePt t="119200" x="5222875" y="4522788"/>
          <p14:tracePt t="119215" x="5357813" y="4522788"/>
          <p14:tracePt t="119233" x="5472113" y="4508500"/>
          <p14:tracePt t="119249" x="5537200" y="4500563"/>
          <p14:tracePt t="119266" x="5629275" y="4465638"/>
          <p14:tracePt t="119282" x="5757863" y="4465638"/>
          <p14:tracePt t="119299" x="5865813" y="4443413"/>
          <p14:tracePt t="119315" x="6043613" y="4414838"/>
          <p14:tracePt t="119332" x="6200775" y="4408488"/>
          <p14:tracePt t="119349" x="6394450" y="4379913"/>
          <p14:tracePt t="119366" x="6586538" y="4351338"/>
          <p14:tracePt t="119382" x="6837363" y="4314825"/>
          <p14:tracePt t="119399" x="6951663" y="4294188"/>
          <p14:tracePt t="119415" x="7023100" y="4286250"/>
          <p14:tracePt t="119434" x="7043738" y="4286250"/>
          <p14:tracePt t="119449" x="7086600" y="4286250"/>
          <p14:tracePt t="119466" x="7165975" y="4279900"/>
          <p14:tracePt t="119481" x="7272338" y="4265613"/>
          <p14:tracePt t="119498" x="7451725" y="4243388"/>
          <p14:tracePt t="119515" x="7608888" y="4243388"/>
          <p14:tracePt t="119533" x="7686675" y="4229100"/>
          <p14:tracePt t="119549" x="7723188" y="4222750"/>
          <p14:tracePt t="119566" x="7729538" y="4222750"/>
          <p14:tracePt t="120615" x="7723188" y="4222750"/>
          <p14:tracePt t="120676" x="7715250" y="4222750"/>
          <p14:tracePt t="121359" x="7708900" y="4222750"/>
          <p14:tracePt t="121367" x="7686675" y="4222750"/>
          <p14:tracePt t="121368" x="7643813" y="4222750"/>
          <p14:tracePt t="121380" x="7586663" y="4222750"/>
          <p14:tracePt t="121396" x="7486650" y="4222750"/>
          <p14:tracePt t="121413" x="7366000" y="4222750"/>
          <p14:tracePt t="121430" x="7258050" y="4222750"/>
          <p14:tracePt t="121446" x="7165975" y="4222750"/>
          <p14:tracePt t="121463" x="7086600" y="4222750"/>
          <p14:tracePt t="121480" x="7015163" y="4222750"/>
          <p14:tracePt t="121496" x="6915150" y="4222750"/>
          <p14:tracePt t="121513" x="6786563" y="4222750"/>
          <p14:tracePt t="121529" x="6651625" y="4208463"/>
          <p14:tracePt t="121546" x="6565900" y="4186238"/>
          <p14:tracePt t="121562" x="6500813" y="4179888"/>
          <p14:tracePt t="121579" x="6437313" y="4171950"/>
          <p14:tracePt t="121595" x="6343650" y="4157663"/>
          <p14:tracePt t="121612" x="6272213" y="4143375"/>
          <p14:tracePt t="121629" x="6172200" y="4143375"/>
          <p14:tracePt t="121646" x="6065838" y="4143375"/>
          <p14:tracePt t="121662" x="5922963" y="4143375"/>
          <p14:tracePt t="121679" x="5880100" y="4129088"/>
          <p14:tracePt t="121695" x="5851525" y="4129088"/>
          <p14:tracePt t="121712" x="5837238" y="4122738"/>
          <p14:tracePt t="121759" x="5829300" y="4122738"/>
          <p14:tracePt t="121766" x="5815013" y="4122738"/>
          <p14:tracePt t="121768" x="5808663" y="4122738"/>
          <p14:tracePt t="121823" x="5800725" y="4122738"/>
          <p14:tracePt t="121831" x="5794375" y="4122738"/>
          <p14:tracePt t="121835" x="5786438" y="4114800"/>
          <p14:tracePt t="121902" x="5780088" y="4114800"/>
          <p14:tracePt t="121918" x="5772150" y="4108450"/>
          <p14:tracePt t="121919" x="5765800" y="4100513"/>
          <p14:tracePt t="126959" x="5757863" y="4094163"/>
          <p14:tracePt t="126967" x="5743575" y="4086225"/>
          <p14:tracePt t="126975" x="5737225" y="4086225"/>
          <p14:tracePt t="126982" x="5722938" y="4086225"/>
          <p14:tracePt t="126988" x="5686425" y="4079875"/>
          <p14:tracePt t="127004" x="5657850" y="4065588"/>
          <p14:tracePt t="127022" x="5614988" y="4065588"/>
          <p14:tracePt t="127038" x="5522913" y="4065588"/>
          <p14:tracePt t="127055" x="5457825" y="4065588"/>
          <p14:tracePt t="127071" x="5351463" y="4065588"/>
          <p14:tracePt t="127088" x="5194300" y="4065588"/>
          <p14:tracePt t="127105" x="5057775" y="4051300"/>
          <p14:tracePt t="127122" x="4929188" y="4029075"/>
          <p14:tracePt t="127138" x="4800600" y="4014788"/>
          <p14:tracePt t="127154" x="4708525" y="3994150"/>
          <p14:tracePt t="127171" x="4614863" y="3994150"/>
          <p14:tracePt t="127188" x="4443413" y="3979863"/>
          <p14:tracePt t="127204" x="4265613" y="3965575"/>
          <p14:tracePt t="127221" x="4108450" y="3965575"/>
          <p14:tracePt t="127237" x="3937000" y="3943350"/>
          <p14:tracePt t="127237" x="3894138" y="3943350"/>
          <p14:tracePt t="127270" x="3771900" y="3922713"/>
          <p14:tracePt t="127272" x="3714750" y="3922713"/>
          <p14:tracePt t="127288" x="3629025" y="3922713"/>
          <p14:tracePt t="127304" x="3386138" y="3879850"/>
          <p14:tracePt t="127321" x="3094038" y="3879850"/>
          <p14:tracePt t="127337" x="2786063" y="3879850"/>
          <p14:tracePt t="127355" x="2508250" y="3851275"/>
          <p14:tracePt t="127371" x="2351088" y="3814763"/>
          <p14:tracePt t="127387" x="2308225" y="3814763"/>
          <p14:tracePt t="127404" x="2257425" y="3814763"/>
          <p14:tracePt t="127421" x="2214563" y="3814763"/>
          <p14:tracePt t="127437" x="2171700" y="3814763"/>
          <p14:tracePt t="127454" x="2165350" y="3822700"/>
          <p14:tracePt t="127507" x="2157413" y="3822700"/>
          <p14:tracePt t="127519" x="2122488" y="3843338"/>
          <p14:tracePt t="127527" x="2114550" y="3851275"/>
          <p14:tracePt t="127538" x="2108200" y="3857625"/>
          <p14:tracePt t="128007" x="2114550" y="3857625"/>
          <p14:tracePt t="128055" x="2122488" y="3857625"/>
          <p14:tracePt t="128111" x="2128838" y="3857625"/>
          <p14:tracePt t="128159" x="2136775" y="3857625"/>
          <p14:tracePt t="128167" x="2143125" y="3857625"/>
          <p14:tracePt t="128415" x="2151063" y="3857625"/>
          <p14:tracePt t="128431" x="2157413" y="3851275"/>
          <p14:tracePt t="128447" x="2179638" y="3843338"/>
          <p14:tracePt t="128479" x="2193925" y="3829050"/>
          <p14:tracePt t="128511" x="2214563" y="3814763"/>
          <p14:tracePt t="128519" x="2222500" y="3808413"/>
          <p14:tracePt t="128559" x="2228850" y="3794125"/>
          <p14:tracePt t="128575" x="2243138" y="3779838"/>
          <p14:tracePt t="128583" x="2243138" y="3771900"/>
          <p14:tracePt t="128591" x="2243138" y="3765550"/>
          <p14:tracePt t="128602" x="2251075" y="3743325"/>
          <p14:tracePt t="128619" x="2251075" y="3729038"/>
          <p14:tracePt t="128635" x="2271713" y="3694113"/>
          <p14:tracePt t="128652" x="2271713" y="3686175"/>
          <p14:tracePt t="128669" x="2286000" y="3671888"/>
          <p14:tracePt t="128685" x="2293938" y="3657600"/>
          <p14:tracePt t="128702" x="2300288" y="3629025"/>
          <p14:tracePt t="128719" x="2308225" y="3608388"/>
          <p14:tracePt t="128736" x="2314575" y="3594100"/>
          <p14:tracePt t="128751" x="2336800" y="3571875"/>
          <p14:tracePt t="128769" x="2357438" y="3536950"/>
          <p14:tracePt t="128786" x="2379663" y="3500438"/>
          <p14:tracePt t="128802" x="2414588" y="3436938"/>
          <p14:tracePt t="128818" x="2436813" y="3394075"/>
          <p14:tracePt t="128835" x="2465388" y="3328988"/>
          <p14:tracePt t="128851" x="2486025" y="3279775"/>
          <p14:tracePt t="128869" x="2514600" y="3222625"/>
          <p14:tracePt t="128885" x="2536825" y="3179763"/>
          <p14:tracePt t="128902" x="2565400" y="3122613"/>
          <p14:tracePt t="128902" x="2565400" y="3108325"/>
          <p14:tracePt t="128919" x="2579688" y="3057525"/>
          <p14:tracePt t="128935" x="2600325" y="3014663"/>
          <p14:tracePt t="128951" x="2608263" y="2979738"/>
          <p14:tracePt t="128969" x="2614613" y="2936875"/>
          <p14:tracePt t="128984" x="2622550" y="2908300"/>
          <p14:tracePt t="129003" x="2622550" y="2836863"/>
          <p14:tracePt t="129018" x="2671763" y="2736850"/>
          <p14:tracePt t="129035" x="2693988" y="2651125"/>
          <p14:tracePt t="129052" x="2722563" y="2571750"/>
          <p14:tracePt t="129069" x="2728913" y="2465388"/>
          <p14:tracePt t="129085" x="2743200" y="2408238"/>
          <p14:tracePt t="129102" x="2765425" y="2314575"/>
          <p14:tracePt t="129118" x="2771775" y="2193925"/>
          <p14:tracePt t="129135" x="2771775" y="2085975"/>
          <p14:tracePt t="129151" x="2786063" y="2008188"/>
          <p14:tracePt t="129168" x="2786063" y="1936750"/>
          <p14:tracePt t="129184" x="2794000" y="1893888"/>
          <p14:tracePt t="129201" x="2794000" y="1822450"/>
          <p14:tracePt t="129217" x="2828925" y="1736725"/>
          <p14:tracePt t="129234" x="2836863" y="1651000"/>
          <p14:tracePt t="129252" x="2836863" y="1557338"/>
          <p14:tracePt t="129268" x="2836863" y="1500188"/>
          <p14:tracePt t="129285" x="2843213" y="1436688"/>
          <p14:tracePt t="129302" x="2843213" y="1414463"/>
          <p14:tracePt t="129318" x="2865438" y="1371600"/>
          <p14:tracePt t="129335" x="2865438" y="1336675"/>
          <p14:tracePt t="129351" x="2871788" y="1314450"/>
          <p14:tracePt t="129368" x="2871788" y="1300163"/>
          <p14:tracePt t="129385" x="2871788" y="1271588"/>
          <p14:tracePt t="129401" x="2879725" y="1257300"/>
          <p14:tracePt t="129418" x="2879725" y="1243013"/>
          <p14:tracePt t="129435" x="2879725" y="1228725"/>
          <p14:tracePt t="129451" x="2879725" y="1222375"/>
          <p14:tracePt t="129468" x="2879725" y="1214438"/>
          <p14:tracePt t="129790" x="2879725" y="1228725"/>
          <p14:tracePt t="129799" x="2879725" y="1250950"/>
          <p14:tracePt t="129807" x="2879725" y="1300163"/>
          <p14:tracePt t="129818" x="2879725" y="1357313"/>
          <p14:tracePt t="129834" x="2857500" y="1428750"/>
          <p14:tracePt t="129850" x="2836863" y="1508125"/>
          <p14:tracePt t="129867" x="2794000" y="1579563"/>
          <p14:tracePt t="129884" x="2751138" y="1679575"/>
          <p14:tracePt t="129900" x="2700338" y="1793875"/>
          <p14:tracePt t="129917" x="2671763" y="1908175"/>
          <p14:tracePt t="129934" x="2628900" y="2071688"/>
          <p14:tracePt t="129950" x="2586038" y="2243138"/>
          <p14:tracePt t="129968" x="2565400" y="2351088"/>
          <p14:tracePt t="129984" x="2514600" y="2479675"/>
          <p14:tracePt t="130000" x="2479675" y="2643188"/>
          <p14:tracePt t="130016" x="2400300" y="2794000"/>
          <p14:tracePt t="130034" x="2343150" y="2943225"/>
          <p14:tracePt t="130050" x="2279650" y="3094038"/>
          <p14:tracePt t="130067" x="2243138" y="3222625"/>
          <p14:tracePt t="130084" x="2193925" y="3328988"/>
          <p14:tracePt t="130100" x="2185988" y="3394075"/>
          <p14:tracePt t="130118" x="2151063" y="3479800"/>
          <p14:tracePt t="130133" x="2136775" y="3571875"/>
          <p14:tracePt t="130133" x="2114550" y="3614738"/>
          <p14:tracePt t="130151" x="2100263" y="3651250"/>
          <p14:tracePt t="130167" x="2057400" y="3822700"/>
          <p14:tracePt t="130184" x="2036763" y="3922713"/>
          <p14:tracePt t="130200" x="2022475" y="3965575"/>
          <p14:tracePt t="130217" x="2022475" y="3979863"/>
          <p14:tracePt t="130233" x="2022475" y="3994150"/>
          <p14:tracePt t="130359" x="2065338" y="3908425"/>
          <p14:tracePt t="130367" x="2114550" y="3851275"/>
          <p14:tracePt t="130375" x="2136775" y="3808413"/>
          <p14:tracePt t="130375" x="2171700" y="3743325"/>
          <p14:tracePt t="130383" x="2228850" y="3657600"/>
          <p14:tracePt t="130399" x="2279650" y="3543300"/>
          <p14:tracePt t="130416" x="2343150" y="3371850"/>
          <p14:tracePt t="130434" x="2422525" y="3171825"/>
          <p14:tracePt t="130450" x="2486025" y="2979738"/>
          <p14:tracePt t="130466" x="2528888" y="2814638"/>
          <p14:tracePt t="130483" x="2579688" y="2665413"/>
          <p14:tracePt t="130500" x="2600325" y="2571750"/>
          <p14:tracePt t="130516" x="2614613" y="2500313"/>
          <p14:tracePt t="130533" x="2665413" y="2400300"/>
          <p14:tracePt t="130549" x="2708275" y="2300288"/>
          <p14:tracePt t="130566" x="2743200" y="2136775"/>
          <p14:tracePt t="130583" x="2771775" y="2065338"/>
          <p14:tracePt t="130599" x="2779713" y="2022475"/>
          <p14:tracePt t="130617" x="2794000" y="1965325"/>
          <p14:tracePt t="130633" x="2808288" y="1922463"/>
          <p14:tracePt t="130650" x="2822575" y="1871663"/>
          <p14:tracePt t="130666" x="2836863" y="1793875"/>
          <p14:tracePt t="130683" x="2865438" y="1728788"/>
          <p14:tracePt t="130700" x="2879725" y="1671638"/>
          <p14:tracePt t="130716" x="2886075" y="1643063"/>
          <p14:tracePt t="130732" x="2914650" y="1585913"/>
          <p14:tracePt t="130750" x="2914650" y="1550988"/>
          <p14:tracePt t="130766" x="2922588" y="1514475"/>
          <p14:tracePt t="130783" x="2928938" y="1500188"/>
          <p14:tracePt t="130799" x="2928938" y="1479550"/>
          <p14:tracePt t="130983" x="2928938" y="1550988"/>
          <p14:tracePt t="130991" x="2928938" y="1565275"/>
          <p14:tracePt t="130999" x="2928938" y="1593850"/>
          <p14:tracePt t="131007" x="2928938" y="1657350"/>
          <p14:tracePt t="131015" x="2928938" y="1714500"/>
          <p14:tracePt t="131032" x="2908300" y="1793875"/>
          <p14:tracePt t="131049" x="2886075" y="1893888"/>
          <p14:tracePt t="131065" x="2828925" y="2022475"/>
          <p14:tracePt t="131083" x="2765425" y="2157413"/>
          <p14:tracePt t="131099" x="2714625" y="2351088"/>
          <p14:tracePt t="131116" x="2657475" y="2536825"/>
          <p14:tracePt t="131131" x="2608263" y="2728913"/>
          <p14:tracePt t="131149" x="2557463" y="2879725"/>
          <p14:tracePt t="131164" x="2522538" y="3022600"/>
          <p14:tracePt t="131183" x="2471738" y="3157538"/>
          <p14:tracePt t="131199" x="2393950" y="3408363"/>
          <p14:tracePt t="131216" x="2386013" y="3551238"/>
          <p14:tracePt t="131232" x="2351088" y="3700463"/>
          <p14:tracePt t="131248" x="2336800" y="3779838"/>
          <p14:tracePt t="131265" x="2336800" y="3851275"/>
          <p14:tracePt t="131282" x="2328863" y="3900488"/>
          <p14:tracePt t="131298" x="2328863" y="3908425"/>
          <p14:tracePt t="131315" x="2328863" y="3929063"/>
          <p14:tracePt t="131332" x="2322513" y="3943350"/>
          <p14:tracePt t="131349" x="2300288" y="3979863"/>
          <p14:tracePt t="131365" x="2300288" y="4008438"/>
          <p14:tracePt t="131382" x="2293938" y="4014788"/>
          <p14:tracePt t="131398" x="2293938" y="4022725"/>
          <p14:tracePt t="131415" x="2286000" y="4029075"/>
          <p14:tracePt t="132079" x="2286000" y="4022725"/>
          <p14:tracePt t="132087" x="2300288" y="3965575"/>
          <p14:tracePt t="132095" x="2314575" y="3951288"/>
          <p14:tracePt t="132099" x="2357438" y="3851275"/>
          <p14:tracePt t="132114" x="2386013" y="3765550"/>
          <p14:tracePt t="132131" x="2436813" y="3651250"/>
          <p14:tracePt t="132147" x="2500313" y="3500438"/>
          <p14:tracePt t="132164" x="2543175" y="3400425"/>
          <p14:tracePt t="132180" x="2600325" y="3279775"/>
          <p14:tracePt t="132197" x="2622550" y="3214688"/>
          <p14:tracePt t="132213" x="2665413" y="3114675"/>
          <p14:tracePt t="132230" x="2700338" y="3008313"/>
          <p14:tracePt t="132247" x="2714625" y="2965450"/>
          <p14:tracePt t="132264" x="2728913" y="2914650"/>
          <p14:tracePt t="132280" x="2757488" y="2828925"/>
          <p14:tracePt t="132297" x="2765425" y="2786063"/>
          <p14:tracePt t="132313" x="2800350" y="2700338"/>
          <p14:tracePt t="132330" x="2814638" y="2643188"/>
          <p14:tracePt t="132346" x="2857500" y="2571750"/>
          <p14:tracePt t="132363" x="2879725" y="2479675"/>
          <p14:tracePt t="132380" x="2908300" y="2422525"/>
          <p14:tracePt t="132397" x="2914650" y="2365375"/>
          <p14:tracePt t="132414" x="2928938" y="2328863"/>
          <p14:tracePt t="132414" x="2928938" y="2293938"/>
          <p14:tracePt t="132431" x="2943225" y="2251075"/>
          <p14:tracePt t="132447" x="2957513" y="2193925"/>
          <p14:tracePt t="132463" x="2957513" y="2114550"/>
          <p14:tracePt t="132479" x="2965450" y="2051050"/>
          <p14:tracePt t="132496" x="2971800" y="2000250"/>
          <p14:tracePt t="132513" x="2971800" y="1971675"/>
          <p14:tracePt t="132530" x="2994025" y="1936750"/>
          <p14:tracePt t="132547" x="2994025" y="1893888"/>
          <p14:tracePt t="132564" x="2994025" y="1851025"/>
          <p14:tracePt t="132580" x="3000375" y="1800225"/>
          <p14:tracePt t="132597" x="3008313" y="1785938"/>
          <p14:tracePt t="132613" x="3008313" y="1779588"/>
          <p14:tracePt t="132629" x="3008313" y="1765300"/>
          <p14:tracePt t="132646" x="3008313" y="1757363"/>
          <p14:tracePt t="132711" x="3008313" y="1751013"/>
          <p14:tracePt t="132719" x="3008313" y="1743075"/>
          <p14:tracePt t="132725" x="3008313" y="1728788"/>
          <p14:tracePt t="132729" x="3008313" y="1722438"/>
          <p14:tracePt t="132746" x="3008313" y="1714500"/>
          <p14:tracePt t="132763" x="3008313" y="1708150"/>
          <p14:tracePt t="132780" x="3008313" y="1693863"/>
          <p14:tracePt t="132796" x="3008313" y="1685925"/>
          <p14:tracePt t="132847" x="3008313" y="1679575"/>
          <p14:tracePt t="132879" x="3000375" y="1679575"/>
          <p14:tracePt t="132887" x="2994025" y="1671638"/>
          <p14:tracePt t="132927" x="2986088" y="1671638"/>
          <p14:tracePt t="132943" x="2971800" y="1671638"/>
          <p14:tracePt t="132983" x="2965450" y="1671638"/>
          <p14:tracePt t="132987" x="2957513" y="1671638"/>
          <p14:tracePt t="132998" x="2951163" y="1665288"/>
          <p14:tracePt t="133063" x="2928938" y="1665288"/>
          <p14:tracePt t="133071" x="2922588" y="1665288"/>
          <p14:tracePt t="133071" x="2914650" y="1657350"/>
          <p14:tracePt t="133119" x="2908300" y="1651000"/>
          <p14:tracePt t="134687" x="2965450" y="1651000"/>
          <p14:tracePt t="134695" x="3022600" y="1651000"/>
          <p14:tracePt t="134702" x="3157538" y="1651000"/>
          <p14:tracePt t="134709" x="3586163" y="1714500"/>
          <p14:tracePt t="134727" x="3957638" y="1785938"/>
          <p14:tracePt t="134744" x="4300538" y="1814513"/>
          <p14:tracePt t="134759" x="4557713" y="1871663"/>
          <p14:tracePt t="134777" x="4751388" y="1879600"/>
          <p14:tracePt t="134793" x="4879975" y="1893888"/>
          <p14:tracePt t="134810" x="5000625" y="1893888"/>
          <p14:tracePt t="134826" x="5108575" y="1893888"/>
          <p14:tracePt t="134843" x="5222875" y="1893888"/>
          <p14:tracePt t="134860" x="5414963" y="1893888"/>
          <p14:tracePt t="134876" x="5651500" y="1893888"/>
          <p14:tracePt t="134893" x="5829300" y="1893888"/>
          <p14:tracePt t="134910" x="5965825" y="1893888"/>
          <p14:tracePt t="134910" x="6029325" y="1865313"/>
          <p14:tracePt t="134927" x="6080125" y="1865313"/>
          <p14:tracePt t="134943" x="6186488" y="1865313"/>
          <p14:tracePt t="134960" x="6265863" y="1851025"/>
          <p14:tracePt t="134977" x="6372225" y="1836738"/>
          <p14:tracePt t="134993" x="6486525" y="1785938"/>
          <p14:tracePt t="135010" x="6615113" y="1779588"/>
          <p14:tracePt t="135026" x="6743700" y="1751013"/>
          <p14:tracePt t="135044" x="6886575" y="1743075"/>
          <p14:tracePt t="135059" x="7008813" y="1728788"/>
          <p14:tracePt t="135077" x="7051675" y="1728788"/>
          <p14:tracePt t="135093" x="7058025" y="1728788"/>
          <p14:tracePt t="135127" x="7065963" y="1728788"/>
          <p14:tracePt t="135127" x="7100888" y="1708150"/>
          <p14:tracePt t="135143" x="7123113" y="1685925"/>
          <p14:tracePt t="135160" x="7151688" y="1679575"/>
          <p14:tracePt t="135176" x="7194550" y="1657350"/>
          <p14:tracePt t="135193" x="7229475" y="1643063"/>
          <p14:tracePt t="135210" x="7243763" y="1636713"/>
          <p14:tracePt t="135271" x="7251700" y="1636713"/>
          <p14:tracePt t="135279" x="7258050" y="1628775"/>
          <p14:tracePt t="135287" x="7258050" y="1622425"/>
          <p14:tracePt t="135295" x="7265988" y="1614488"/>
          <p14:tracePt t="135308" x="7294563" y="1579563"/>
          <p14:tracePt t="135325" x="7315200" y="1550988"/>
          <p14:tracePt t="135343" x="7343775" y="1508125"/>
          <p14:tracePt t="135359" x="7351713" y="1485900"/>
          <p14:tracePt t="135376" x="7358063" y="1479550"/>
          <p14:tracePt t="135392" x="7358063" y="1465263"/>
          <p14:tracePt t="135409" x="7366000" y="1457325"/>
          <p14:tracePt t="135599" x="7366000" y="1450975"/>
          <p14:tracePt t="137047" x="7343775" y="1457325"/>
          <p14:tracePt t="137048" x="7337425" y="1465263"/>
          <p14:tracePt t="137056" x="7308850" y="1485900"/>
          <p14:tracePt t="137073" x="7294563" y="1500188"/>
          <p14:tracePt t="137091" x="7286625" y="1514475"/>
          <p14:tracePt t="137106" x="7265988" y="1528763"/>
          <p14:tracePt t="137123" x="7251700" y="1543050"/>
          <p14:tracePt t="137140" x="7223125" y="1571625"/>
          <p14:tracePt t="137156" x="7215188" y="1579563"/>
          <p14:tracePt t="137173" x="7194550" y="1608138"/>
          <p14:tracePt t="137190" x="7172325" y="1628775"/>
          <p14:tracePt t="137206" x="7123113" y="1685925"/>
          <p14:tracePt t="137224" x="7100888" y="1708150"/>
          <p14:tracePt t="137239" x="7065963" y="1765300"/>
          <p14:tracePt t="137256" x="7037388" y="1800225"/>
          <p14:tracePt t="137272" x="7015163" y="1822450"/>
          <p14:tracePt t="137290" x="7008813" y="1828800"/>
          <p14:tracePt t="139015" x="7015163" y="1828800"/>
          <p14:tracePt t="139062" x="7023100" y="1828800"/>
          <p14:tracePt t="140022" x="7029450" y="1828800"/>
          <p14:tracePt t="141023" x="6986588" y="1828800"/>
          <p14:tracePt t="141031" x="6865938" y="1843088"/>
          <p14:tracePt t="141039" x="6765925" y="1857375"/>
          <p14:tracePt t="141043" x="6686550" y="1879600"/>
          <p14:tracePt t="141050" x="6494463" y="1908175"/>
          <p14:tracePt t="141068" x="6351588" y="1928813"/>
          <p14:tracePt t="141085" x="6200775" y="1979613"/>
          <p14:tracePt t="141100" x="6057900" y="2022475"/>
          <p14:tracePt t="141118" x="5829300" y="2043113"/>
          <p14:tracePt t="141134" x="5480050" y="2100263"/>
          <p14:tracePt t="141151" x="5265738" y="2165350"/>
          <p14:tracePt t="141167" x="5114925" y="2214563"/>
          <p14:tracePt t="141184" x="5037138" y="2257425"/>
          <p14:tracePt t="141201" x="5000625" y="2286000"/>
          <p14:tracePt t="141217" x="4951413" y="2322513"/>
          <p14:tracePt t="141233" x="4900613" y="2357438"/>
          <p14:tracePt t="141250" x="4814888" y="2408238"/>
          <p14:tracePt t="141267" x="4708525" y="2493963"/>
          <p14:tracePt t="141284" x="4565650" y="2593975"/>
          <p14:tracePt t="141301" x="4379913" y="2700338"/>
          <p14:tracePt t="141318" x="4208463" y="2808288"/>
          <p14:tracePt t="141333" x="4086225" y="2871788"/>
          <p14:tracePt t="141351" x="4037013" y="2908300"/>
          <p14:tracePt t="141367" x="4008438" y="2943225"/>
          <p14:tracePt t="141384" x="3951288" y="2986088"/>
          <p14:tracePt t="141400" x="3843338" y="3051175"/>
          <p14:tracePt t="141417" x="3736975" y="3122613"/>
          <p14:tracePt t="141434" x="3600450" y="3208338"/>
          <p14:tracePt t="141450" x="3514725" y="3279775"/>
          <p14:tracePt t="141467" x="3436938" y="3328988"/>
          <p14:tracePt t="141483" x="3394075" y="3379788"/>
          <p14:tracePt t="141500" x="3351213" y="3414713"/>
          <p14:tracePt t="141517" x="3322638" y="3471863"/>
          <p14:tracePt t="141533" x="3286125" y="3522663"/>
          <p14:tracePt t="141533" x="3236913" y="3579813"/>
          <p14:tracePt t="141551" x="3171825" y="3643313"/>
          <p14:tracePt t="141567" x="3128963" y="3714750"/>
          <p14:tracePt t="141584" x="3122613" y="3729038"/>
          <p14:tracePt t="141600" x="3100388" y="3757613"/>
          <p14:tracePt t="141616" x="3086100" y="3779838"/>
          <p14:tracePt t="141634" x="3051175" y="3814763"/>
          <p14:tracePt t="141650" x="3036888" y="3829050"/>
          <p14:tracePt t="141667" x="2986088" y="3857625"/>
          <p14:tracePt t="141683" x="2943225" y="3886200"/>
          <p14:tracePt t="141701" x="2886075" y="3914775"/>
          <p14:tracePt t="141716" x="2857500" y="3922713"/>
          <p14:tracePt t="141734" x="2814638" y="3937000"/>
          <p14:tracePt t="141750" x="2794000" y="3957638"/>
          <p14:tracePt t="141767" x="2751138" y="3971925"/>
          <p14:tracePt t="141783" x="2651125" y="4014788"/>
          <p14:tracePt t="141800" x="2500313" y="4065588"/>
          <p14:tracePt t="141816" x="2379663" y="4086225"/>
          <p14:tracePt t="141833" x="2308225" y="4122738"/>
          <p14:tracePt t="141850" x="2279650" y="4129088"/>
          <p14:tracePt t="141927" x="2257425" y="4137025"/>
          <p14:tracePt t="141935" x="2251075" y="4137025"/>
          <p14:tracePt t="141936" x="2228850" y="4151313"/>
          <p14:tracePt t="141950" x="2214563" y="4151313"/>
          <p14:tracePt t="142110" x="2228850" y="4151313"/>
          <p14:tracePt t="142119" x="2271713" y="4122738"/>
          <p14:tracePt t="142127" x="2336800" y="4037013"/>
          <p14:tracePt t="142136" x="2371725" y="3971925"/>
          <p14:tracePt t="142149" x="2422525" y="3886200"/>
          <p14:tracePt t="142166" x="2451100" y="3800475"/>
          <p14:tracePt t="142182" x="2493963" y="3729038"/>
          <p14:tracePt t="142199" x="2528888" y="3671888"/>
          <p14:tracePt t="142216" x="2571750" y="3614738"/>
          <p14:tracePt t="142233" x="2600325" y="3557588"/>
          <p14:tracePt t="142249" x="2628900" y="3500438"/>
          <p14:tracePt t="142266" x="2636838" y="3471863"/>
          <p14:tracePt t="142282" x="2643188" y="3443288"/>
          <p14:tracePt t="142300" x="2665413" y="3408363"/>
          <p14:tracePt t="142316" x="2671763" y="3386138"/>
          <p14:tracePt t="142332" x="2679700" y="3365500"/>
          <p14:tracePt t="142349" x="2686050" y="3314700"/>
          <p14:tracePt t="142366" x="2708275" y="3265488"/>
          <p14:tracePt t="142382" x="2722563" y="3214688"/>
          <p14:tracePt t="142399" x="2722563" y="3157538"/>
          <p14:tracePt t="142416" x="2736850" y="3094038"/>
          <p14:tracePt t="142433" x="2757488" y="3028950"/>
          <p14:tracePt t="142449" x="2765425" y="2971800"/>
          <p14:tracePt t="142466" x="2765425" y="2951163"/>
          <p14:tracePt t="142483" x="2771775" y="2914650"/>
          <p14:tracePt t="142499" x="2771775" y="2894013"/>
          <p14:tracePt t="142515" x="2771775" y="2865438"/>
          <p14:tracePt t="142533" x="2771775" y="2843213"/>
          <p14:tracePt t="142548" x="2779713" y="2828925"/>
          <p14:tracePt t="142565" x="2800350" y="2786063"/>
          <p14:tracePt t="142581" x="2814638" y="2751138"/>
          <p14:tracePt t="142599" x="2814638" y="2736850"/>
          <p14:tracePt t="142615" x="2822575" y="2700338"/>
          <p14:tracePt t="142633" x="2843213" y="2671763"/>
          <p14:tracePt t="142648" x="2843213" y="2665413"/>
          <p14:tracePt t="142665" x="2857500" y="2636838"/>
          <p14:tracePt t="142681" x="2857500" y="2628900"/>
          <p14:tracePt t="142698" x="2857500" y="2622550"/>
          <p14:tracePt t="142715" x="2865438" y="2608263"/>
          <p14:tracePt t="142732" x="2886075" y="2571750"/>
          <p14:tracePt t="142749" x="2894013" y="2557463"/>
          <p14:tracePt t="142765" x="2894013" y="2551113"/>
          <p14:tracePt t="142781" x="2894013" y="2543175"/>
          <p14:tracePt t="147094" x="2900363" y="2536825"/>
          <p14:tracePt t="147106" x="2943225" y="2536825"/>
          <p14:tracePt t="147110" x="3008313" y="2565400"/>
          <p14:tracePt t="147112" x="3036888" y="2571750"/>
          <p14:tracePt t="147126" x="3108325" y="2636838"/>
          <p14:tracePt t="147142" x="3157538" y="2700338"/>
          <p14:tracePt t="147159" x="3165475" y="2736850"/>
          <p14:tracePt t="147175" x="3171825" y="2751138"/>
          <p14:tracePt t="147193" x="3179763" y="2757488"/>
          <p14:tracePt t="147208" x="3186113" y="2771775"/>
          <p14:tracePt t="147225" x="3222625" y="2794000"/>
          <p14:tracePt t="147241" x="3286125" y="2808288"/>
          <p14:tracePt t="147258" x="3422650" y="2836863"/>
          <p14:tracePt t="147275" x="3636963" y="2851150"/>
          <p14:tracePt t="147291" x="3822700" y="2851150"/>
          <p14:tracePt t="147308" x="4043363" y="2851150"/>
          <p14:tracePt t="147324" x="4237038" y="2851150"/>
          <p14:tracePt t="147341" x="4457700" y="2851150"/>
          <p14:tracePt t="147341" x="4565650" y="2851150"/>
          <p14:tracePt t="147358" x="4714875" y="2851150"/>
          <p14:tracePt t="147375" x="4872038" y="2851150"/>
          <p14:tracePt t="147391" x="5051425" y="2851150"/>
          <p14:tracePt t="147408" x="5200650" y="2851150"/>
          <p14:tracePt t="147442" x="5343525" y="2851150"/>
          <p14:tracePt t="147443" x="5480050" y="2851150"/>
          <p14:tracePt t="147458" x="5557838" y="2851150"/>
          <p14:tracePt t="147474" x="5637213" y="2851150"/>
          <p14:tracePt t="147491" x="5680075" y="2851150"/>
          <p14:tracePt t="147509" x="5751513" y="2828925"/>
          <p14:tracePt t="147525" x="5851525" y="2794000"/>
          <p14:tracePt t="147542" x="5994400" y="2757488"/>
          <p14:tracePt t="147558" x="6180138" y="2722563"/>
          <p14:tracePt t="147575" x="6229350" y="2722563"/>
          <p14:tracePt t="147592" x="6265863" y="2714625"/>
          <p14:tracePt t="147608" x="6280150" y="2714625"/>
          <p14:tracePt t="147625" x="6315075" y="2708275"/>
          <p14:tracePt t="147641" x="6365875" y="2686050"/>
          <p14:tracePt t="147658" x="6423025" y="2671763"/>
          <p14:tracePt t="147675" x="6486525" y="2657475"/>
          <p14:tracePt t="147691" x="6572250" y="2628900"/>
          <p14:tracePt t="147708" x="6651625" y="2622550"/>
          <p14:tracePt t="147725" x="6708775" y="2608263"/>
          <p14:tracePt t="147741" x="6751638" y="2593975"/>
          <p14:tracePt t="147757" x="6786563" y="2586038"/>
          <p14:tracePt t="147775" x="6815138" y="2571750"/>
          <p14:tracePt t="147791" x="6886575" y="2536825"/>
          <p14:tracePt t="147808" x="6943725" y="2528888"/>
          <p14:tracePt t="147825" x="7008813" y="2522538"/>
          <p14:tracePt t="147841" x="7058025" y="2493963"/>
          <p14:tracePt t="147858" x="7080250" y="2486025"/>
          <p14:tracePt t="147875" x="7094538" y="2486025"/>
          <p14:tracePt t="147891" x="7115175" y="2479675"/>
          <p14:tracePt t="147935" x="7129463" y="2457450"/>
          <p14:tracePt t="148423" x="7123113" y="2457450"/>
          <p14:tracePt t="148439" x="7115175" y="2457450"/>
          <p14:tracePt t="148447" x="7108825" y="2457450"/>
          <p14:tracePt t="148479" x="7100888" y="2457450"/>
          <p14:tracePt t="148487" x="7065963" y="2465388"/>
          <p14:tracePt t="148495" x="7029450" y="2471738"/>
          <p14:tracePt t="148507" x="6965950" y="2471738"/>
          <p14:tracePt t="148523" x="6923088" y="2500313"/>
          <p14:tracePt t="148541" x="6872288" y="2508250"/>
          <p14:tracePt t="148556" x="6808788" y="2522538"/>
          <p14:tracePt t="148574" x="6729413" y="2551113"/>
          <p14:tracePt t="148590" x="6572250" y="2593975"/>
          <p14:tracePt t="148608" x="6415088" y="2608263"/>
          <p14:tracePt t="148624" x="6257925" y="2628900"/>
          <p14:tracePt t="148640" x="6129338" y="2643188"/>
          <p14:tracePt t="148656" x="6051550" y="2651125"/>
          <p14:tracePt t="148673" x="5943600" y="2679700"/>
          <p14:tracePt t="148690" x="5815013" y="2686050"/>
          <p14:tracePt t="148707" x="5637213" y="2728913"/>
          <p14:tracePt t="148723" x="5429250" y="2751138"/>
          <p14:tracePt t="148740" x="5186363" y="2794000"/>
          <p14:tracePt t="148756" x="4972050" y="2822575"/>
          <p14:tracePt t="148773" x="4779963" y="2871788"/>
          <p14:tracePt t="148790" x="4586288" y="2886075"/>
          <p14:tracePt t="148807" x="4451350" y="2922588"/>
          <p14:tracePt t="148823" x="4343400" y="2943225"/>
          <p14:tracePt t="148840" x="4208463" y="2986088"/>
          <p14:tracePt t="148856" x="4008438" y="3057525"/>
          <p14:tracePt t="148873" x="3779838" y="3165475"/>
          <p14:tracePt t="148889" x="3529013" y="3265488"/>
          <p14:tracePt t="148906" x="3243263" y="3394075"/>
          <p14:tracePt t="148923" x="3057525" y="3471863"/>
          <p14:tracePt t="148939" x="2971800" y="3514725"/>
          <p14:tracePt t="148956" x="2957513" y="3529013"/>
          <p14:tracePt t="148973" x="2922588" y="3565525"/>
          <p14:tracePt t="148989" x="2886075" y="3629025"/>
          <p14:tracePt t="148989" x="2851150" y="3657600"/>
          <p14:tracePt t="149007" x="2794000" y="3736975"/>
          <p14:tracePt t="149023" x="2736850" y="3808413"/>
          <p14:tracePt t="149040" x="2728913" y="3829050"/>
          <p14:tracePt t="149055" x="2728913" y="3857625"/>
          <p14:tracePt t="149073" x="2722563" y="3900488"/>
          <p14:tracePt t="149089" x="2700338" y="3943350"/>
          <p14:tracePt t="149105" x="2693988" y="3979863"/>
          <p14:tracePt t="149122" x="2686050" y="4008438"/>
          <p14:tracePt t="149139" x="2686050" y="4037013"/>
          <p14:tracePt t="149155" x="2686050" y="4057650"/>
          <p14:tracePt t="149172" x="2693988" y="4079875"/>
          <p14:tracePt t="149214" x="2700338" y="4079875"/>
          <p14:tracePt t="149222" x="2714625" y="4094163"/>
          <p14:tracePt t="149225" x="2765425" y="4108450"/>
          <p14:tracePt t="149239" x="2857500" y="4129088"/>
          <p14:tracePt t="149256" x="2971800" y="4179888"/>
          <p14:tracePt t="149273" x="3208338" y="4257675"/>
          <p14:tracePt t="149289" x="3508375" y="4357688"/>
          <p14:tracePt t="149306" x="3714750" y="4386263"/>
          <p14:tracePt t="149322" x="3800475" y="4394200"/>
          <p14:tracePt t="149339" x="3822700" y="4414838"/>
          <p14:tracePt t="149356" x="3879850" y="4422775"/>
          <p14:tracePt t="149372" x="3965575" y="4429125"/>
          <p14:tracePt t="149390" x="4108450" y="4443413"/>
          <p14:tracePt t="149405" x="4308475" y="4479925"/>
          <p14:tracePt t="149424" x="4386263" y="4494213"/>
          <p14:tracePt t="149438" x="4451350" y="4494213"/>
          <p14:tracePt t="149455" x="4557713" y="4486275"/>
          <p14:tracePt t="149471" x="4672013" y="4465638"/>
          <p14:tracePt t="149488" x="4851400" y="4414838"/>
          <p14:tracePt t="149506" x="5014913" y="4371975"/>
          <p14:tracePt t="149523" x="5157788" y="4351338"/>
          <p14:tracePt t="149539" x="5300663" y="4351338"/>
          <p14:tracePt t="149556" x="5437188" y="4351338"/>
          <p14:tracePt t="149572" x="5557838" y="4351338"/>
          <p14:tracePt t="149589" x="5700713" y="4337050"/>
          <p14:tracePt t="149605" x="5829300" y="4329113"/>
          <p14:tracePt t="149605" x="5886450" y="4314825"/>
          <p14:tracePt t="149623" x="6008688" y="4294188"/>
          <p14:tracePt t="149639" x="6151563" y="4279900"/>
          <p14:tracePt t="149656" x="6272213" y="4279900"/>
          <p14:tracePt t="149672" x="6380163" y="4279900"/>
          <p14:tracePt t="149689" x="6486525" y="4279900"/>
          <p14:tracePt t="149705" x="6580188" y="4279900"/>
          <p14:tracePt t="149722" x="6680200" y="4279900"/>
          <p14:tracePt t="149738" x="6772275" y="4279900"/>
          <p14:tracePt t="149756" x="6837363" y="4265613"/>
          <p14:tracePt t="149772" x="6886575" y="4257675"/>
          <p14:tracePt t="149789" x="6929438" y="4251325"/>
          <p14:tracePt t="149804" x="6951663" y="4237038"/>
          <p14:tracePt t="149822" x="6986588" y="4237038"/>
          <p14:tracePt t="149838" x="7023100" y="4229100"/>
          <p14:tracePt t="149856" x="7051675" y="4229100"/>
          <p14:tracePt t="149872" x="7072313" y="4229100"/>
          <p14:tracePt t="149889" x="7080250" y="4222750"/>
          <p14:tracePt t="149927" x="7086600" y="4222750"/>
          <p14:tracePt t="149935" x="7100888" y="4222750"/>
          <p14:tracePt t="149943" x="7123113" y="4200525"/>
          <p14:tracePt t="149990" x="7143750" y="4200525"/>
          <p14:tracePt t="150999" x="7151688" y="4200525"/>
          <p14:tracePt t="151039" x="7151688" y="4208463"/>
          <p14:tracePt t="151047" x="7151688" y="4229100"/>
          <p14:tracePt t="151151" x="7151688" y="4237038"/>
          <p14:tracePt t="151159" x="7158038" y="4251325"/>
          <p14:tracePt t="151214" x="7158038" y="4265613"/>
          <p14:tracePt t="151246" x="7158038" y="4271963"/>
          <p14:tracePt t="151254" x="7158038" y="4279900"/>
          <p14:tracePt t="151254" x="7158038" y="4286250"/>
          <p14:tracePt t="151303" x="7158038" y="4294188"/>
          <p14:tracePt t="151311" x="7158038" y="4300538"/>
          <p14:tracePt t="151319" x="7158038" y="4308475"/>
          <p14:tracePt t="151334" x="7158038" y="4314825"/>
          <p14:tracePt t="151336" x="7158038" y="4322763"/>
          <p14:tracePt t="151382" x="7158038" y="4337050"/>
          <p14:tracePt t="151415" x="7158038" y="4357688"/>
          <p14:tracePt t="151478" x="7158038" y="4365625"/>
          <p14:tracePt t="151734" x="7158038" y="4379913"/>
          <p14:tracePt t="151751" x="7158038" y="4386263"/>
          <p14:tracePt t="152262" x="7151688" y="4394200"/>
          <p14:tracePt t="152279" x="7143750" y="4394200"/>
          <p14:tracePt t="152287" x="7137400" y="4386263"/>
          <p14:tracePt t="152303" x="7123113" y="4371975"/>
          <p14:tracePt t="152318" x="7115175" y="4365625"/>
          <p14:tracePt t="152383" x="7115175" y="4357688"/>
          <p14:tracePt t="152935" x="7108825" y="4351338"/>
          <p14:tracePt t="153015" x="7100888" y="4351338"/>
          <p14:tracePt t="153054" x="7094538" y="4343400"/>
          <p14:tracePt t="153087" x="7086600" y="4343400"/>
          <p14:tracePt t="153207" x="7080250" y="4337050"/>
          <p14:tracePt t="153487" x="7080250" y="4329113"/>
          <p14:tracePt t="153527" x="7080250" y="4322763"/>
          <p14:tracePt t="153567" x="7080250" y="4314825"/>
          <p14:tracePt t="153678" x="7080250" y="4308475"/>
          <p14:tracePt t="155015" x="7072313" y="4300538"/>
          <p14:tracePt t="155967" x="7072313" y="4294188"/>
          <p14:tracePt t="155975" x="7072313" y="4286250"/>
          <p14:tracePt t="155983" x="7072313" y="4279900"/>
          <p14:tracePt t="155989" x="7072313" y="4271963"/>
          <p14:tracePt t="155997" x="7072313" y="4237038"/>
          <p14:tracePt t="156013" x="7072313" y="4194175"/>
          <p14:tracePt t="156030" x="7072313" y="4157663"/>
          <p14:tracePt t="156046" x="7072313" y="4057650"/>
          <p14:tracePt t="156063" x="7072313" y="3994150"/>
          <p14:tracePt t="156079" x="7072313" y="3929063"/>
          <p14:tracePt t="156096" x="7072313" y="3871913"/>
          <p14:tracePt t="156112" x="7072313" y="3829050"/>
          <p14:tracePt t="156130" x="7072313" y="3771900"/>
          <p14:tracePt t="156146" x="7072313" y="3729038"/>
          <p14:tracePt t="156163" x="7072313" y="3694113"/>
          <p14:tracePt t="156179" x="7072313" y="3643313"/>
          <p14:tracePt t="156196" x="7072313" y="3614738"/>
          <p14:tracePt t="156212" x="7065963" y="3571875"/>
          <p14:tracePt t="156230" x="7065963" y="3529013"/>
          <p14:tracePt t="156245" x="7037388" y="3479800"/>
          <p14:tracePt t="156263" x="7037388" y="3451225"/>
          <p14:tracePt t="156278" x="7029450" y="3436938"/>
          <p14:tracePt t="156296" x="7023100" y="3394075"/>
          <p14:tracePt t="156312" x="6994525" y="3322638"/>
          <p14:tracePt t="156329" x="6965950" y="3257550"/>
          <p14:tracePt t="156346" x="6951663" y="3228975"/>
          <p14:tracePt t="156362" x="6937375" y="3200400"/>
          <p14:tracePt t="156378" x="6929438" y="3165475"/>
          <p14:tracePt t="156396" x="6900863" y="3114675"/>
          <p14:tracePt t="156412" x="6886575" y="3051175"/>
          <p14:tracePt t="156429" x="6851650" y="2979738"/>
          <p14:tracePt t="156445" x="6843713" y="2886075"/>
          <p14:tracePt t="156445" x="6837363" y="2843213"/>
          <p14:tracePt t="156463" x="6837363" y="2794000"/>
          <p14:tracePt t="156478" x="6823075" y="2700338"/>
          <p14:tracePt t="156495" x="6800850" y="2628900"/>
          <p14:tracePt t="156511" x="6794500" y="2551113"/>
          <p14:tracePt t="156529" x="6772275" y="2493963"/>
          <p14:tracePt t="156545" x="6772275" y="2451100"/>
          <p14:tracePt t="156562" x="6772275" y="2436813"/>
          <p14:tracePt t="156579" x="6757988" y="2414588"/>
          <p14:tracePt t="156596" x="6757988" y="2379663"/>
          <p14:tracePt t="156612" x="6757988" y="2365375"/>
          <p14:tracePt t="156629" x="6751638" y="2343150"/>
          <p14:tracePt t="156645" x="6751638" y="2322513"/>
          <p14:tracePt t="156645" x="6751638" y="2293938"/>
          <p14:tracePt t="156663" x="6751638" y="2286000"/>
          <p14:tracePt t="156679" x="6751638" y="2236788"/>
          <p14:tracePt t="156695" x="6751638" y="2200275"/>
          <p14:tracePt t="156711" x="6751638" y="2151063"/>
          <p14:tracePt t="156728" x="6751638" y="2108200"/>
          <p14:tracePt t="156744" x="6751638" y="2065338"/>
          <p14:tracePt t="156762" x="6751638" y="2043113"/>
          <p14:tracePt t="156778" x="6751638" y="2014538"/>
          <p14:tracePt t="156794" x="6751638" y="1993900"/>
          <p14:tracePt t="156811" x="6757988" y="1965325"/>
          <p14:tracePt t="156829" x="6765925" y="1928813"/>
          <p14:tracePt t="156844" x="6780213" y="1885950"/>
          <p14:tracePt t="156862" x="6800850" y="1851025"/>
          <p14:tracePt t="156878" x="6823075" y="1808163"/>
          <p14:tracePt t="156895" x="6823075" y="1793875"/>
          <p14:tracePt t="156911" x="6837363" y="1771650"/>
          <p14:tracePt t="156928" x="6843713" y="1757363"/>
          <p14:tracePt t="156944" x="6851650" y="1728788"/>
          <p14:tracePt t="156961" x="6858000" y="1708150"/>
          <p14:tracePt t="156977" x="6880225" y="1671638"/>
          <p14:tracePt t="156994" x="6894513" y="1651000"/>
          <p14:tracePt t="157012" x="6900863" y="1614488"/>
          <p14:tracePt t="157028" x="6900863" y="1600200"/>
          <p14:tracePt t="157044" x="6908800" y="1585913"/>
          <p14:tracePt t="157061" x="6923088" y="1571625"/>
          <p14:tracePt t="157077" x="6937375" y="1528763"/>
          <p14:tracePt t="157095" x="6951663" y="1508125"/>
          <p14:tracePt t="157111" x="6972300" y="1485900"/>
          <p14:tracePt t="157128" x="6980238" y="1465263"/>
          <p14:tracePt t="157145" x="6986588" y="1422400"/>
          <p14:tracePt t="157160" x="7008813" y="1393825"/>
          <p14:tracePt t="157178" x="7023100" y="1379538"/>
          <p14:tracePt t="157194" x="7051675" y="1357313"/>
          <p14:tracePt t="157211" x="7065963" y="1343025"/>
          <p14:tracePt t="157227" x="7080250" y="1328738"/>
          <p14:tracePt t="157244" x="7123113" y="1300163"/>
          <p14:tracePt t="157261" x="7165975" y="1293813"/>
          <p14:tracePt t="157278" x="7223125" y="1285875"/>
          <p14:tracePt t="157294" x="7308850" y="1250950"/>
          <p14:tracePt t="157311" x="7351713" y="1243013"/>
          <p14:tracePt t="157327" x="7394575" y="1243013"/>
          <p14:tracePt t="157344" x="7429500" y="1236663"/>
          <p14:tracePt t="157360" x="7480300" y="1236663"/>
          <p14:tracePt t="157378" x="7537450" y="1236663"/>
          <p14:tracePt t="157394" x="7615238" y="1236663"/>
          <p14:tracePt t="157410" x="7686675" y="1214438"/>
          <p14:tracePt t="157428" x="7729538" y="1214438"/>
          <p14:tracePt t="157444" x="7786688" y="1214438"/>
          <p14:tracePt t="157461" x="7837488" y="1214438"/>
          <p14:tracePt t="157477" x="7894638" y="1214438"/>
          <p14:tracePt t="157493" x="7943850" y="1214438"/>
          <p14:tracePt t="157511" x="7958138" y="1214438"/>
          <p14:tracePt t="157527" x="7994650" y="1222375"/>
          <p14:tracePt t="157544" x="8023225" y="1243013"/>
          <p14:tracePt t="157560" x="8037513" y="1265238"/>
          <p14:tracePt t="157577" x="8043863" y="1285875"/>
          <p14:tracePt t="157593" x="8051800" y="1293813"/>
          <p14:tracePt t="157610" x="8072438" y="1328738"/>
          <p14:tracePt t="157626" x="8072438" y="1343025"/>
          <p14:tracePt t="157643" x="8072438" y="1385888"/>
          <p14:tracePt t="157660" x="8072438" y="1422400"/>
          <p14:tracePt t="157677" x="8072438" y="1457325"/>
          <p14:tracePt t="157694" x="8072438" y="1514475"/>
          <p14:tracePt t="157711" x="8072438" y="1536700"/>
          <p14:tracePt t="157727" x="8066088" y="1571625"/>
          <p14:tracePt t="157744" x="8051800" y="1593850"/>
          <p14:tracePt t="157760" x="8015288" y="1643063"/>
          <p14:tracePt t="157777" x="7994650" y="1665288"/>
          <p14:tracePt t="157793" x="7972425" y="1685925"/>
          <p14:tracePt t="157811" x="7929563" y="1714500"/>
          <p14:tracePt t="157827" x="7858125" y="1743075"/>
          <p14:tracePt t="157844" x="7808913" y="1771650"/>
          <p14:tracePt t="157859" x="7729538" y="1814513"/>
          <p14:tracePt t="157877" x="7680325" y="1836738"/>
          <p14:tracePt t="157893" x="7600950" y="1865313"/>
          <p14:tracePt t="157893" x="7558088" y="1871663"/>
          <p14:tracePt t="157911" x="7458075" y="1908175"/>
          <p14:tracePt t="157927" x="7380288" y="1928813"/>
          <p14:tracePt t="157944" x="7286625" y="1936750"/>
          <p14:tracePt t="157960" x="7208838" y="1943100"/>
          <p14:tracePt t="157977" x="7172325" y="1965325"/>
          <p14:tracePt t="157993" x="7129463" y="1971675"/>
          <p14:tracePt t="158010" x="7094538" y="1985963"/>
          <p14:tracePt t="158026" x="7015163" y="1985963"/>
          <p14:tracePt t="158043" x="6943725" y="1985963"/>
          <p14:tracePt t="158059" x="6880225" y="1985963"/>
          <p14:tracePt t="158077" x="6815138" y="1985963"/>
          <p14:tracePt t="158093" x="6765925" y="1979613"/>
          <p14:tracePt t="158093" x="6729413" y="1979613"/>
          <p14:tracePt t="158111" x="6715125" y="1979613"/>
          <p14:tracePt t="158126" x="6686550" y="1965325"/>
          <p14:tracePt t="158143" x="6680200" y="1957388"/>
          <p14:tracePt t="158159" x="6665913" y="1943100"/>
          <p14:tracePt t="158176" x="6651625" y="1914525"/>
          <p14:tracePt t="158192" x="6637338" y="1900238"/>
          <p14:tracePt t="158210" x="6629400" y="1885950"/>
          <p14:tracePt t="158226" x="6600825" y="1857375"/>
          <p14:tracePt t="158243" x="6594475" y="1851025"/>
          <p14:tracePt t="158259" x="6586538" y="1836738"/>
          <p14:tracePt t="158276" x="6572250" y="1828800"/>
          <p14:tracePt t="158293" x="6572250" y="1814513"/>
          <p14:tracePt t="158309" x="6565900" y="1800225"/>
          <p14:tracePt t="158326" x="6557963" y="1785938"/>
          <p14:tracePt t="158343" x="6557963" y="1771650"/>
          <p14:tracePt t="158359" x="6551613" y="1757363"/>
          <p14:tracePt t="158377" x="6537325" y="1728788"/>
          <p14:tracePt t="158393" x="6529388" y="1722438"/>
          <p14:tracePt t="158410" x="6529388" y="1693863"/>
          <p14:tracePt t="158427" x="6529388" y="1679575"/>
          <p14:tracePt t="158443" x="6529388" y="1657350"/>
          <p14:tracePt t="158458" x="6529388" y="1643063"/>
          <p14:tracePt t="158476" x="6529388" y="1608138"/>
          <p14:tracePt t="158493" x="6551613" y="1593850"/>
          <p14:tracePt t="158510" x="6565900" y="1565275"/>
          <p14:tracePt t="158526" x="6580188" y="1557338"/>
          <p14:tracePt t="158543" x="6586538" y="1550988"/>
          <p14:tracePt t="158559" x="6608763" y="1528763"/>
          <p14:tracePt t="158576" x="6637338" y="1508125"/>
          <p14:tracePt t="158592" x="6672263" y="1479550"/>
          <p14:tracePt t="158609" x="6686550" y="1471613"/>
          <p14:tracePt t="158626" x="6708775" y="1457325"/>
          <p14:tracePt t="158642" x="6723063" y="1443038"/>
          <p14:tracePt t="158659" x="6757988" y="1428750"/>
          <p14:tracePt t="158676" x="6794500" y="1408113"/>
          <p14:tracePt t="158692" x="6808788" y="1400175"/>
          <p14:tracePt t="158709" x="6865938" y="1357313"/>
          <p14:tracePt t="158725" x="6900863" y="1357313"/>
          <p14:tracePt t="158742" x="6972300" y="1314450"/>
          <p14:tracePt t="158758" x="7029450" y="1300163"/>
          <p14:tracePt t="158775" x="7072313" y="1285875"/>
          <p14:tracePt t="158791" x="7123113" y="1271588"/>
          <p14:tracePt t="158809" x="7151688" y="1265238"/>
          <p14:tracePt t="158825" x="7186613" y="1250950"/>
          <p14:tracePt t="158841" x="7223125" y="1243013"/>
          <p14:tracePt t="158859" x="7265988" y="1236663"/>
          <p14:tracePt t="158875" x="7294563" y="1228725"/>
          <p14:tracePt t="158892" x="7329488" y="1222375"/>
          <p14:tracePt t="158908" x="7351713" y="1214438"/>
          <p14:tracePt t="158925" x="7380288" y="1214438"/>
          <p14:tracePt t="158941" x="7408863" y="1214438"/>
          <p14:tracePt t="158959" x="7451725" y="1214438"/>
          <p14:tracePt t="158975" x="7494588" y="1214438"/>
          <p14:tracePt t="158993" x="7537450" y="1214438"/>
          <p14:tracePt t="159008" x="7551738" y="1214438"/>
          <p14:tracePt t="159026" x="7572375" y="1214438"/>
          <p14:tracePt t="159042" x="7580313" y="1214438"/>
          <p14:tracePt t="159059" x="7594600" y="1214438"/>
          <p14:tracePt t="159074" x="7608888" y="1222375"/>
          <p14:tracePt t="159092" x="7629525" y="1228725"/>
          <p14:tracePt t="159108" x="7637463" y="1236663"/>
          <p14:tracePt t="159125" x="7672388" y="1257300"/>
          <p14:tracePt t="159141" x="7680325" y="1271588"/>
          <p14:tracePt t="159141" x="7686675" y="1279525"/>
          <p14:tracePt t="159159" x="7700963" y="1322388"/>
          <p14:tracePt t="159175" x="7715250" y="1379538"/>
          <p14:tracePt t="159191" x="7723188" y="1428750"/>
          <p14:tracePt t="159207" x="7723188" y="1500188"/>
          <p14:tracePt t="159225" x="7729538" y="1593850"/>
          <p14:tracePt t="159241" x="7729538" y="1657350"/>
          <p14:tracePt t="159259" x="7729538" y="1751013"/>
          <p14:tracePt t="159275" x="7729538" y="1836738"/>
          <p14:tracePt t="159291" x="7700963" y="1951038"/>
          <p14:tracePt t="159308" x="7672388" y="2079625"/>
          <p14:tracePt t="159325" x="7608888" y="2243138"/>
          <p14:tracePt t="159341" x="7543800" y="2365375"/>
          <p14:tracePt t="159358" x="7429500" y="2636838"/>
          <p14:tracePt t="159375" x="7358063" y="2865438"/>
          <p14:tracePt t="159392" x="7308850" y="3114675"/>
          <p14:tracePt t="159408" x="7237413" y="3394075"/>
          <p14:tracePt t="159426" x="7208838" y="3600450"/>
          <p14:tracePt t="159441" x="7151688" y="3829050"/>
          <p14:tracePt t="159459" x="7100888" y="4014788"/>
          <p14:tracePt t="159474" x="7086600" y="4200525"/>
          <p14:tracePt t="159491" x="7043738" y="4379913"/>
          <p14:tracePt t="159507" x="7008813" y="4557713"/>
          <p14:tracePt t="159524" x="6972300" y="4737100"/>
          <p14:tracePt t="159540" x="6943725" y="4879975"/>
          <p14:tracePt t="159558" x="6943725" y="4972050"/>
          <p14:tracePt t="159574" x="6943725" y="5094288"/>
          <p14:tracePt t="159592" x="6943725" y="5137150"/>
          <p14:tracePt t="159607" x="6943725" y="5172075"/>
          <p14:tracePt t="159625" x="6943725" y="5200650"/>
          <p14:tracePt t="159641" x="6943725" y="5251450"/>
          <p14:tracePt t="159658" x="6943725" y="5308600"/>
          <p14:tracePt t="159673" x="6943725" y="5386388"/>
          <p14:tracePt t="159692" x="6943725" y="5429250"/>
          <p14:tracePt t="159707" x="6943725" y="5486400"/>
          <p14:tracePt t="159725" x="6943725" y="5529263"/>
          <p14:tracePt t="159741" x="6943725" y="5565775"/>
          <p14:tracePt t="159758" x="6943725" y="5580063"/>
          <p14:tracePt t="159839" x="6951663" y="5580063"/>
          <p14:tracePt t="159847" x="6986588" y="5557838"/>
          <p14:tracePt t="159850" x="7023100" y="5543550"/>
          <p14:tracePt t="159857" x="7065963" y="5529263"/>
          <p14:tracePt t="159874" x="7108825" y="5500688"/>
          <p14:tracePt t="159891" x="7165975" y="5451475"/>
          <p14:tracePt t="159907" x="7215188" y="5386388"/>
          <p14:tracePt t="159925" x="7237413" y="5308600"/>
          <p14:tracePt t="159940" x="7258050" y="5265738"/>
          <p14:tracePt t="159957" x="7265988" y="5172075"/>
          <p14:tracePt t="159973" x="7280275" y="5080000"/>
          <p14:tracePt t="159991" x="7280275" y="5014913"/>
          <p14:tracePt t="160007" x="7280275" y="4937125"/>
          <p14:tracePt t="160025" x="7265988" y="4865688"/>
          <p14:tracePt t="160040" x="7243763" y="4800600"/>
          <p14:tracePt t="160058" x="7215188" y="4714875"/>
          <p14:tracePt t="160073" x="7194550" y="4657725"/>
          <p14:tracePt t="160090" x="7186613" y="4594225"/>
          <p14:tracePt t="160107" x="7158038" y="4522788"/>
          <p14:tracePt t="160124" x="7158038" y="4457700"/>
          <p14:tracePt t="160140" x="7158038" y="4394200"/>
          <p14:tracePt t="160157" x="7158038" y="4351338"/>
          <p14:tracePt t="160173" x="7158038" y="4322763"/>
          <p14:tracePt t="160173" x="7158038" y="4308475"/>
          <p14:tracePt t="160222" x="7158038" y="4279900"/>
          <p14:tracePt t="160235" x="7158038" y="4265613"/>
          <p14:tracePt t="160239" x="7158038" y="4257675"/>
          <p14:tracePt t="160245" x="7158038" y="4243388"/>
          <p14:tracePt t="160257" x="7158038" y="4237038"/>
          <p14:tracePt t="160273" x="7158038" y="4222750"/>
          <p14:tracePt t="160290" x="7158038" y="4200525"/>
          <p14:tracePt t="160307" x="7158038" y="4194175"/>
          <p14:tracePt t="160323" x="7158038" y="4179888"/>
          <p14:tracePt t="160340" x="7158038" y="4157663"/>
          <p14:tracePt t="160357" x="7143750" y="4151313"/>
          <p14:tracePt t="160399" x="7143750" y="4143375"/>
          <p14:tracePt t="160407" x="7137400" y="4137025"/>
          <p14:tracePt t="160410" x="7129463" y="4114800"/>
          <p14:tracePt t="160454" x="7123113" y="4108450"/>
          <p14:tracePt t="161751" x="7115175" y="4108450"/>
          <p14:tracePt t="161759" x="7108825" y="4108450"/>
          <p14:tracePt t="161764" x="7094538" y="4114800"/>
          <p14:tracePt t="161771" x="7065963" y="4143375"/>
          <p14:tracePt t="161788" x="6986588" y="4194175"/>
          <p14:tracePt t="161805" x="6886575" y="4237038"/>
          <p14:tracePt t="161821" x="6772275" y="4286250"/>
          <p14:tracePt t="161838" x="6708775" y="4294188"/>
          <p14:tracePt t="161854" x="6651625" y="4300538"/>
          <p14:tracePt t="161872" x="6629400" y="4322763"/>
          <p14:tracePt t="161888" x="6586538" y="4322763"/>
          <p14:tracePt t="161905" x="6529388" y="4337050"/>
          <p14:tracePt t="161921" x="6429375" y="4386263"/>
          <p14:tracePt t="161938" x="6337300" y="4408488"/>
          <p14:tracePt t="161954" x="6200775" y="4465638"/>
          <p14:tracePt t="161971" x="6086475" y="4500563"/>
          <p14:tracePt t="161987" x="6029325" y="4514850"/>
          <p14:tracePt t="162004" x="5986463" y="4522788"/>
          <p14:tracePt t="162020" x="5951538" y="4543425"/>
          <p14:tracePt t="162037" x="5857875" y="4551363"/>
          <p14:tracePt t="162053" x="5637213" y="4614863"/>
          <p14:tracePt t="162072" x="5494338" y="4637088"/>
          <p14:tracePt t="162088" x="5429250" y="4657725"/>
          <p14:tracePt t="162104" x="5408613" y="4657725"/>
          <p14:tracePt t="162120" x="5394325" y="4657725"/>
          <p14:tracePt t="162138" x="5357813" y="4657725"/>
          <p14:tracePt t="162154" x="5294313" y="4657725"/>
          <p14:tracePt t="162171" x="5214938" y="4657725"/>
          <p14:tracePt t="162187" x="5151438" y="4657725"/>
          <p14:tracePt t="162204" x="5086350" y="4657725"/>
          <p14:tracePt t="162220" x="5057775" y="4657725"/>
          <p14:tracePt t="162238" x="5029200" y="4657725"/>
          <p14:tracePt t="162253" x="5000625" y="4657725"/>
          <p14:tracePt t="162270" x="4986338" y="4657725"/>
          <p14:tracePt t="162286" x="4957763" y="4657725"/>
          <p14:tracePt t="162303" x="4943475" y="4657725"/>
          <p14:tracePt t="162320" x="4929188" y="4657725"/>
          <p14:tracePt t="162337" x="4922838" y="4657725"/>
          <p14:tracePt t="162354" x="4908550" y="4657725"/>
          <p14:tracePt t="162370" x="4879975" y="4657725"/>
          <p14:tracePt t="162387" x="4872038" y="4657725"/>
          <p14:tracePt t="162404" x="4851400" y="4651375"/>
          <p14:tracePt t="162420" x="4822825" y="4637088"/>
          <p14:tracePt t="162437" x="4794250" y="4622800"/>
          <p14:tracePt t="162454" x="4786313" y="4614863"/>
          <p14:tracePt t="162471" x="4757738" y="4608513"/>
          <p14:tracePt t="162487" x="4751388" y="4608513"/>
          <p14:tracePt t="162503" x="4729163" y="4608513"/>
          <p14:tracePt t="162551" x="4722813" y="4600575"/>
          <p14:tracePt t="162583" x="4708525" y="4600575"/>
          <p14:tracePt t="162589" x="4686300" y="4579938"/>
          <p14:tracePt t="162593" x="4679950" y="4579938"/>
          <p14:tracePt t="162603" x="4672013" y="4579938"/>
          <p14:tracePt t="162670" x="4665663" y="4572000"/>
          <p14:tracePt t="162679" x="4657725" y="4565650"/>
          <p14:tracePt t="162694" x="4657725" y="4551363"/>
          <p14:tracePt t="162702" x="4657725" y="4543425"/>
          <p14:tracePt t="162710" x="4643438" y="4522788"/>
          <p14:tracePt t="162721" x="4643438" y="4508500"/>
          <p14:tracePt t="162736" x="4643438" y="4500563"/>
          <p14:tracePt t="162774" x="4643438" y="4486275"/>
          <p14:tracePt t="162783" x="4643438" y="4457700"/>
          <p14:tracePt t="162787" x="4643438" y="4443413"/>
          <p14:tracePt t="162803" x="4643438" y="4422775"/>
          <p14:tracePt t="162820" x="4643438" y="4408488"/>
          <p14:tracePt t="162836" x="4643438" y="4379913"/>
          <p14:tracePt t="162852" x="4643438" y="4371975"/>
          <p14:tracePt t="162870" x="4643438" y="4343400"/>
          <p14:tracePt t="162885" x="4643438" y="4294188"/>
          <p14:tracePt t="162903" x="4643438" y="4237038"/>
          <p14:tracePt t="162920" x="4643438" y="4194175"/>
          <p14:tracePt t="162935" x="4643438" y="4151313"/>
          <p14:tracePt t="162952" x="4637088" y="4129088"/>
          <p14:tracePt t="162968" x="4637088" y="4122738"/>
          <p14:tracePt t="162986" x="4637088" y="4094163"/>
          <p14:tracePt t="163002" x="4651375" y="4079875"/>
          <p14:tracePt t="163046" x="4657725" y="4071938"/>
          <p14:tracePt t="163054" x="4672013" y="4037013"/>
          <p14:tracePt t="163073" x="4679950" y="4029075"/>
          <p14:tracePt t="163078" x="4679950" y="4014788"/>
          <p14:tracePt t="163086" x="4679950" y="4000500"/>
          <p14:tracePt t="163103" x="4686300" y="3929063"/>
          <p14:tracePt t="163120" x="4686300" y="3879850"/>
          <p14:tracePt t="163135" x="4686300" y="3829050"/>
          <p14:tracePt t="163153" x="4686300" y="3779838"/>
          <p14:tracePt t="163169" x="4686300" y="3722688"/>
          <p14:tracePt t="163186" x="4686300" y="3679825"/>
          <p14:tracePt t="163202" x="4686300" y="3636963"/>
          <p14:tracePt t="163219" x="4686300" y="3594100"/>
          <p14:tracePt t="163235" x="4679950" y="3543300"/>
          <p14:tracePt t="163252" x="4679950" y="3514725"/>
          <p14:tracePt t="163268" x="4672013" y="3486150"/>
          <p14:tracePt t="163285" x="4651375" y="3443288"/>
          <p14:tracePt t="163302" x="4622800" y="3365500"/>
          <p14:tracePt t="163319" x="4608513" y="3286125"/>
          <p14:tracePt t="163335" x="4572000" y="3228975"/>
          <p14:tracePt t="163352" x="4565650" y="3194050"/>
          <p14:tracePt t="163368" x="4557713" y="3179763"/>
          <p14:tracePt t="163386" x="4557713" y="3157538"/>
          <p14:tracePt t="163462" x="4557713" y="3151188"/>
          <p14:tracePt t="163470" x="4557713" y="3122613"/>
          <p14:tracePt t="163478" x="4557713" y="3114675"/>
          <p14:tracePt t="163485" x="4557713" y="3100388"/>
          <p14:tracePt t="163502" x="4557713" y="3043238"/>
          <p14:tracePt t="163519" x="4557713" y="3028950"/>
          <p14:tracePt t="163535" x="4557713" y="3008313"/>
          <p14:tracePt t="163552" x="4557713" y="3000375"/>
          <p14:tracePt t="163671" x="4557713" y="2994025"/>
          <p14:tracePt t="163671" x="4551363" y="2979738"/>
          <p14:tracePt t="163679" x="4543425" y="2957513"/>
          <p14:tracePt t="163687" x="4537075" y="2951163"/>
          <p14:tracePt t="163701" x="4529138" y="2914650"/>
          <p14:tracePt t="163719" x="4514850" y="2879725"/>
          <p14:tracePt t="163991" x="4514850" y="2871788"/>
          <p14:tracePt t="164007" x="4514850" y="2865438"/>
          <p14:tracePt t="164023" x="4514850" y="2851150"/>
          <p14:tracePt t="164038" x="4514850" y="2843213"/>
          <p14:tracePt t="164086" x="4514850" y="2836863"/>
          <p14:tracePt t="164095" x="4514850" y="2828925"/>
          <p14:tracePt t="164135" x="4514850" y="2814638"/>
          <p14:tracePt t="164142" x="4514850" y="2800350"/>
          <p14:tracePt t="164143" x="4514850" y="2794000"/>
          <p14:tracePt t="164167" x="4514850" y="2786063"/>
          <p14:tracePt t="164173" x="4514850" y="2771775"/>
          <p14:tracePt t="164184" x="4514850" y="2765425"/>
          <p14:tracePt t="164201" x="4537075" y="2751138"/>
          <p14:tracePt t="165438" x="4529138" y="2751138"/>
          <p14:tracePt t="165447" x="4486275" y="2779713"/>
          <p14:tracePt t="165455" x="4471988" y="2800350"/>
          <p14:tracePt t="165460" x="4443413" y="2828925"/>
          <p14:tracePt t="165466" x="4379913" y="2900363"/>
          <p14:tracePt t="165482" x="4337050" y="2951163"/>
          <p14:tracePt t="165500" x="4322763" y="2965450"/>
          <p14:tracePt t="165516" x="4308475" y="2994025"/>
          <p14:tracePt t="165533" x="4300538" y="3008313"/>
          <p14:tracePt t="165549" x="4286250" y="3036888"/>
          <p14:tracePt t="165567" x="4237038" y="3094038"/>
          <p14:tracePt t="165582" x="4151313" y="3194050"/>
          <p14:tracePt t="165600" x="4094163" y="3279775"/>
          <p14:tracePt t="165615" x="4029075" y="3371850"/>
          <p14:tracePt t="165633" x="3986213" y="3443288"/>
          <p14:tracePt t="165649" x="3957638" y="3479800"/>
          <p14:tracePt t="165666" x="3943350" y="3508375"/>
          <p14:tracePt t="165682" x="3908425" y="3557588"/>
          <p14:tracePt t="165699" x="3857625" y="3600450"/>
          <p14:tracePt t="165715" x="3786188" y="3657600"/>
          <p14:tracePt t="165733" x="3729038" y="3700463"/>
          <p14:tracePt t="165748" x="3679825" y="3736975"/>
          <p14:tracePt t="165766" x="3629025" y="3765550"/>
          <p14:tracePt t="165782" x="3565525" y="3800475"/>
          <p14:tracePt t="165799" x="3557588" y="3808413"/>
          <p14:tracePt t="165815" x="3536950" y="3822700"/>
          <p14:tracePt t="165832" x="3522663" y="3836988"/>
          <p14:tracePt t="165848" x="3500438" y="3851275"/>
          <p14:tracePt t="165865" x="3471863" y="3879850"/>
          <p14:tracePt t="165882" x="3457575" y="3886200"/>
          <p14:tracePt t="165898" x="3422650" y="3908425"/>
          <p14:tracePt t="165915" x="3408363" y="3908425"/>
          <p14:tracePt t="165933" x="3379788" y="3908425"/>
          <p14:tracePt t="165949" x="3371850" y="3908425"/>
          <p14:tracePt t="165965" x="3343275" y="3908425"/>
          <p14:tracePt t="165982" x="3308350" y="3894138"/>
          <p14:tracePt t="165982" x="3294063" y="3886200"/>
          <p14:tracePt t="165998" x="3236913" y="3836988"/>
          <p14:tracePt t="166015" x="3222625" y="3822700"/>
          <p14:tracePt t="166032" x="3200400" y="3808413"/>
          <p14:tracePt t="166048" x="3194050" y="3757613"/>
          <p14:tracePt t="166065" x="3186113" y="3694113"/>
          <p14:tracePt t="166081" x="3171825" y="3629025"/>
          <p14:tracePt t="166098" x="3157538" y="3579813"/>
          <p14:tracePt t="166115" x="3157538" y="3551238"/>
          <p14:tracePt t="166132" x="3157538" y="3536950"/>
          <p14:tracePt t="166147" x="3157538" y="3514725"/>
          <p14:tracePt t="166165" x="3157538" y="3494088"/>
          <p14:tracePt t="166182" x="3157538" y="3465513"/>
          <p14:tracePt t="166182" x="3157538" y="3436938"/>
          <p14:tracePt t="166199" x="3165475" y="3414713"/>
          <p14:tracePt t="166214" x="3171825" y="3386138"/>
          <p14:tracePt t="166232" x="3194050" y="3371850"/>
          <p14:tracePt t="166248" x="3200400" y="3365500"/>
          <p14:tracePt t="166264" x="3214688" y="3351213"/>
          <p14:tracePt t="166282" x="3228975" y="3343275"/>
          <p14:tracePt t="166298" x="3236913" y="3336925"/>
          <p14:tracePt t="166314" x="3257550" y="3308350"/>
          <p14:tracePt t="166331" x="3265488" y="3308350"/>
          <p14:tracePt t="166348" x="3279775" y="3300413"/>
          <p14:tracePt t="166365" x="3308350" y="3294063"/>
          <p14:tracePt t="166381" x="3314700" y="3294063"/>
          <p14:tracePt t="166398" x="3336925" y="3286125"/>
          <p14:tracePt t="166447" x="3343275" y="3286125"/>
          <p14:tracePt t="166454" x="3357563" y="3286125"/>
          <p14:tracePt t="166462" x="3386138" y="3286125"/>
          <p14:tracePt t="166470" x="3457575" y="3265488"/>
          <p14:tracePt t="166484" x="3514725" y="3257550"/>
          <p14:tracePt t="166497" x="3579813" y="3243263"/>
          <p14:tracePt t="166514" x="3622675" y="3236913"/>
          <p14:tracePt t="166531" x="3657600" y="3222625"/>
          <p14:tracePt t="166547" x="3686175" y="3208338"/>
          <p14:tracePt t="166564" x="3722688" y="3208338"/>
          <p14:tracePt t="166580" x="3743325" y="3208338"/>
          <p14:tracePt t="166597" x="3751263" y="3208338"/>
          <p14:tracePt t="166663" x="3765550" y="3208338"/>
          <p14:tracePt t="166670" x="3771900" y="3236913"/>
          <p14:tracePt t="166679" x="3814763" y="3300413"/>
          <p14:tracePt t="166688" x="3822700" y="3314700"/>
          <p14:tracePt t="166697" x="3843338" y="3351213"/>
          <p14:tracePt t="166713" x="3851275" y="3371850"/>
          <p14:tracePt t="166759" x="3851275" y="3386138"/>
          <p14:tracePt t="166766" x="3851275" y="3394075"/>
          <p14:tracePt t="166774" x="3851275" y="3400425"/>
          <p14:tracePt t="166780" x="3851275" y="3408363"/>
          <p14:tracePt t="166797" x="3851275" y="3422650"/>
          <p14:tracePt t="166814" x="3843338" y="3436938"/>
          <p14:tracePt t="166830" x="3829050" y="3451225"/>
          <p14:tracePt t="166848" x="3800475" y="3479800"/>
          <p14:tracePt t="166864" x="3771900" y="3486150"/>
          <p14:tracePt t="166881" x="3714750" y="3514725"/>
          <p14:tracePt t="166896" x="3657600" y="3543300"/>
          <p14:tracePt t="166913" x="3608388" y="3579813"/>
          <p14:tracePt t="166931" x="3586163" y="3586163"/>
          <p14:tracePt t="166947" x="3571875" y="3600450"/>
          <p14:tracePt t="166963" x="3543300" y="3600450"/>
          <p14:tracePt t="166981" x="3514725" y="3608388"/>
          <p14:tracePt t="166997" x="3457575" y="3622675"/>
          <p14:tracePt t="167014" x="3443288" y="3622675"/>
          <p14:tracePt t="167031" x="3414713" y="3629025"/>
          <p14:tracePt t="167047" x="3400425" y="3629025"/>
          <p14:tracePt t="167063" x="3379788" y="3629025"/>
          <p14:tracePt t="167080" x="3336925" y="3629025"/>
          <p14:tracePt t="167096" x="3314700" y="3629025"/>
          <p14:tracePt t="167113" x="3294063" y="3622675"/>
          <p14:tracePt t="167130" x="3257550" y="3594100"/>
          <p14:tracePt t="167147" x="3222625" y="3557588"/>
          <p14:tracePt t="167162" x="3194050" y="3543300"/>
          <p14:tracePt t="167180" x="3186113" y="3536950"/>
          <p14:tracePt t="167231" x="3186113" y="3529013"/>
          <p14:tracePt t="167239" x="3165475" y="3500438"/>
          <p14:tracePt t="167248" x="3165475" y="3494088"/>
          <p14:tracePt t="167263" x="3165475" y="3479800"/>
          <p14:tracePt t="167281" x="3165475" y="3443288"/>
          <p14:tracePt t="167296" x="3179763" y="3386138"/>
          <p14:tracePt t="167313" x="3228975" y="3308350"/>
          <p14:tracePt t="167330" x="3279775" y="3265488"/>
          <p14:tracePt t="167346" x="3328988" y="3236913"/>
          <p14:tracePt t="167362" x="3371850" y="3194050"/>
          <p14:tracePt t="167380" x="3408363" y="3179763"/>
          <p14:tracePt t="167396" x="3457575" y="3143250"/>
          <p14:tracePt t="167413" x="3500438" y="3100388"/>
          <p14:tracePt t="167430" x="3571875" y="3057525"/>
          <p14:tracePt t="167447" x="3600450" y="3036888"/>
          <p14:tracePt t="167463" x="3643313" y="3022600"/>
          <p14:tracePt t="167480" x="3651250" y="3014663"/>
          <p14:tracePt t="167496" x="3665538" y="3014663"/>
          <p14:tracePt t="167513" x="3679825" y="3008313"/>
          <p14:tracePt t="167529" x="3708400" y="3008313"/>
          <p14:tracePt t="167546" x="3729038" y="3000375"/>
          <p14:tracePt t="167562" x="3771900" y="3000375"/>
          <p14:tracePt t="167580" x="3814763" y="3000375"/>
          <p14:tracePt t="167596" x="3857625" y="3000375"/>
          <p14:tracePt t="167613" x="3879850" y="3000375"/>
          <p14:tracePt t="167630" x="3894138" y="3000375"/>
          <p14:tracePt t="167646" x="3914775" y="3000375"/>
          <p14:tracePt t="167663" x="3922713" y="3000375"/>
          <p14:tracePt t="167679" x="3929063" y="3000375"/>
          <p14:tracePt t="167696" x="3965575" y="3036888"/>
          <p14:tracePt t="167713" x="3979863" y="3071813"/>
          <p14:tracePt t="167728" x="4000500" y="3136900"/>
          <p14:tracePt t="167746" x="4014788" y="3171825"/>
          <p14:tracePt t="167763" x="4014788" y="3200400"/>
          <p14:tracePt t="167779" x="4014788" y="3208338"/>
          <p14:tracePt t="167795" x="4014788" y="3228975"/>
          <p14:tracePt t="167812" x="4014788" y="3243263"/>
          <p14:tracePt t="167828" x="4014788" y="3279775"/>
          <p14:tracePt t="167846" x="4008438" y="3300413"/>
          <p14:tracePt t="167846" x="3971925" y="3328988"/>
          <p14:tracePt t="167862" x="3937000" y="3336925"/>
          <p14:tracePt t="167880" x="3900488" y="3365500"/>
          <p14:tracePt t="167895" x="3871913" y="3386138"/>
          <p14:tracePt t="167912" x="3808413" y="3422650"/>
          <p14:tracePt t="167929" x="3751263" y="3443288"/>
          <p14:tracePt t="167946" x="3686175" y="3465513"/>
          <p14:tracePt t="167962" x="3629025" y="3471863"/>
          <p14:tracePt t="167979" x="3565525" y="3471863"/>
          <p14:tracePt t="167995" x="3508375" y="3471863"/>
          <p14:tracePt t="168012" x="3465513" y="3471863"/>
          <p14:tracePt t="168029" x="3429000" y="3479800"/>
          <p14:tracePt t="168045" x="3408363" y="3486150"/>
          <p14:tracePt t="168062" x="3371850" y="3494088"/>
          <p14:tracePt t="168079" x="3365500" y="3508375"/>
          <p14:tracePt t="168142" x="3351213" y="3508375"/>
          <p14:tracePt t="168150" x="3336925" y="3508375"/>
          <p14:tracePt t="168159" x="3322638" y="3508375"/>
          <p14:tracePt t="168166" x="3294063" y="3508375"/>
          <p14:tracePt t="168178" x="3251200" y="3500438"/>
          <p14:tracePt t="168195" x="3222625" y="3486150"/>
          <p14:tracePt t="168211" x="3194050" y="3471863"/>
          <p14:tracePt t="168228" x="3171825" y="3457575"/>
          <p14:tracePt t="168245" x="3165475" y="3443288"/>
          <p14:tracePt t="168261" x="3151188" y="3429000"/>
          <p14:tracePt t="168279" x="3151188" y="3400425"/>
          <p14:tracePt t="168295" x="3151188" y="3386138"/>
          <p14:tracePt t="168312" x="3151188" y="3343275"/>
          <p14:tracePt t="168328" x="3151188" y="3322638"/>
          <p14:tracePt t="168344" x="3165475" y="3300413"/>
          <p14:tracePt t="168362" x="3179763" y="3286125"/>
          <p14:tracePt t="168379" x="3194050" y="3271838"/>
          <p14:tracePt t="168395" x="3222625" y="3257550"/>
          <p14:tracePt t="168412" x="3243263" y="3257550"/>
          <p14:tracePt t="168429" x="3279775" y="3236913"/>
          <p14:tracePt t="168445" x="3336925" y="3214688"/>
          <p14:tracePt t="168461" x="3379788" y="3208338"/>
          <p14:tracePt t="168461" x="3394075" y="3208338"/>
          <p14:tracePt t="168479" x="3465513" y="3186113"/>
          <p14:tracePt t="168495" x="3529013" y="3171825"/>
          <p14:tracePt t="168512" x="3614738" y="3171825"/>
          <p14:tracePt t="168527" x="3694113" y="3171825"/>
          <p14:tracePt t="168545" x="3779838" y="3171825"/>
          <p14:tracePt t="168561" x="3857625" y="3171825"/>
          <p14:tracePt t="168578" x="3914775" y="3179763"/>
          <p14:tracePt t="168596" x="3922713" y="3179763"/>
          <p14:tracePt t="168611" x="3929063" y="3179763"/>
          <p14:tracePt t="168654" x="3943350" y="3179763"/>
          <p14:tracePt t="168663" x="3965575" y="3186113"/>
          <p14:tracePt t="168678" x="3979863" y="3194050"/>
          <p14:tracePt t="168679" x="3994150" y="3200400"/>
          <p14:tracePt t="168695" x="4037013" y="3228975"/>
          <p14:tracePt t="168710" x="4051300" y="3236913"/>
          <p14:tracePt t="168728" x="4057650" y="3243263"/>
          <p14:tracePt t="168774" x="4057650" y="3251200"/>
          <p14:tracePt t="168783" x="4057650" y="3265488"/>
          <p14:tracePt t="168799" x="4057650" y="3294063"/>
          <p14:tracePt t="168807" x="4057650" y="3300413"/>
          <p14:tracePt t="168815" x="4057650" y="3308350"/>
          <p14:tracePt t="168846" x="4057650" y="3314700"/>
          <p14:tracePt t="168861" x="4043363" y="3343275"/>
          <p14:tracePt t="168862" x="4022725" y="3365500"/>
          <p14:tracePt t="168877" x="3971925" y="3400425"/>
          <p14:tracePt t="168894" x="3937000" y="3422650"/>
          <p14:tracePt t="168911" x="3914775" y="3443288"/>
          <p14:tracePt t="168928" x="3908425" y="3451225"/>
          <p14:tracePt t="168944" x="3886200" y="3451225"/>
          <p14:tracePt t="168961" x="3865563" y="3465513"/>
          <p14:tracePt t="168977" x="3829050" y="3479800"/>
          <p14:tracePt t="168994" x="3786188" y="3486150"/>
          <p14:tracePt t="169010" x="3751263" y="3494088"/>
          <p14:tracePt t="169028" x="3736975" y="3494088"/>
          <p14:tracePt t="169044" x="3708400" y="3494088"/>
          <p14:tracePt t="169060" x="3671888" y="3494088"/>
          <p14:tracePt t="169076" x="3629025" y="3494088"/>
          <p14:tracePt t="169094" x="3579813" y="3494088"/>
          <p14:tracePt t="169111" x="3551238" y="3494088"/>
          <p14:tracePt t="169127" x="3543300" y="3494088"/>
          <p14:tracePt t="169166" x="3529013" y="3500438"/>
          <p14:tracePt t="169223" x="3522663" y="3508375"/>
          <p14:tracePt t="169230" x="3514725" y="3508375"/>
          <p14:tracePt t="169238" x="3500438" y="3508375"/>
          <p14:tracePt t="169254" x="3471863" y="3508375"/>
          <p14:tracePt t="169260" x="3465513" y="3508375"/>
          <p14:tracePt t="169276" x="3457575" y="3508375"/>
          <p14:tracePt t="169293" x="3443288" y="3500438"/>
          <p14:tracePt t="169310" x="3429000" y="3500438"/>
          <p14:tracePt t="169328" x="3422650" y="3494088"/>
          <p14:tracePt t="169470" x="3414713" y="3486150"/>
          <p14:tracePt t="169479" x="3414713" y="3479800"/>
          <p14:tracePt t="169479" x="3422650" y="3471863"/>
          <p14:tracePt t="169494" x="3436938" y="3471863"/>
          <p14:tracePt t="169502" x="3486150" y="3471863"/>
          <p14:tracePt t="169511" x="3594100" y="3471863"/>
          <p14:tracePt t="169511" x="3679825" y="3471863"/>
          <p14:tracePt t="169527" x="3836988" y="3471863"/>
          <p14:tracePt t="169543" x="4008438" y="3471863"/>
          <p14:tracePt t="169560" x="4179888" y="3471863"/>
          <p14:tracePt t="169576" x="4322763" y="3471863"/>
          <p14:tracePt t="169594" x="4408488" y="3471863"/>
          <p14:tracePt t="169610" x="4622800" y="3508375"/>
          <p14:tracePt t="169627" x="4900613" y="3586163"/>
          <p14:tracePt t="169643" x="5165725" y="3657600"/>
          <p14:tracePt t="169660" x="5343525" y="3694113"/>
          <p14:tracePt t="169676" x="5380038" y="3694113"/>
          <p14:tracePt t="169831" x="5357813" y="3694113"/>
          <p14:tracePt t="169845" x="5343525" y="3694113"/>
          <p14:tracePt t="169846" x="5314950" y="3686175"/>
          <p14:tracePt t="169860" x="5294313" y="3686175"/>
          <p14:tracePt t="169875" x="5257800" y="3679825"/>
          <p14:tracePt t="169892" x="5194300" y="3657600"/>
          <p14:tracePt t="169909" x="5137150" y="3629025"/>
          <p14:tracePt t="169909" x="5122863" y="3622675"/>
          <p14:tracePt t="169942" x="5057775" y="3571875"/>
          <p14:tracePt t="169943" x="5000625" y="3522663"/>
          <p14:tracePt t="169959" x="4957763" y="3500438"/>
          <p14:tracePt t="169975" x="4922838" y="3479800"/>
          <p14:tracePt t="169992" x="4894263" y="3471863"/>
          <p14:tracePt t="170078" x="4886325" y="3465513"/>
          <p14:tracePt t="170086" x="4879975" y="3451225"/>
          <p14:tracePt t="170094" x="4872038" y="3443288"/>
          <p14:tracePt t="170103" x="4872038" y="3436938"/>
          <p14:tracePt t="170112" x="4857750" y="3414713"/>
          <p14:tracePt t="170198" x="4851400" y="3414713"/>
          <p14:tracePt t="170206" x="4843463" y="3414713"/>
          <p14:tracePt t="170212" x="4822825" y="3414713"/>
          <p14:tracePt t="170225" x="4779963" y="3400425"/>
          <p14:tracePt t="170242" x="4714875" y="3365500"/>
          <p14:tracePt t="170259" x="4679950" y="3357563"/>
          <p14:tracePt t="170275" x="4637088" y="3328988"/>
          <p14:tracePt t="170292" x="4608513" y="3322638"/>
          <p14:tracePt t="170375" x="4600575" y="3314700"/>
          <p14:tracePt t="170383" x="4586288" y="3294063"/>
          <p14:tracePt t="170391" x="4579938" y="3286125"/>
          <p14:tracePt t="170399" x="4572000" y="3279775"/>
          <p14:tracePt t="170431" x="4565650" y="3271838"/>
          <p14:tracePt t="170447" x="4557713" y="3265488"/>
          <p14:tracePt t="170455" x="4557713" y="3257550"/>
          <p14:tracePt t="170462" x="4551363" y="3243263"/>
          <p14:tracePt t="170476" x="4537075" y="3222625"/>
          <p14:tracePt t="170492" x="4522788" y="3186113"/>
          <p14:tracePt t="170508" x="4522788" y="3165475"/>
          <p14:tracePt t="170525" x="4500563" y="3094038"/>
          <p14:tracePt t="170541" x="4471988" y="3014663"/>
          <p14:tracePt t="170559" x="4457700" y="2979738"/>
          <p14:tracePt t="170574" x="4451350" y="2943225"/>
          <p14:tracePt t="170592" x="4429125" y="2922588"/>
          <p14:tracePt t="170609" x="4422775" y="2908300"/>
          <p14:tracePt t="170670" x="4422775" y="2900363"/>
          <p14:tracePt t="170678" x="4414838" y="2886075"/>
          <p14:tracePt t="170687" x="4414838" y="2879725"/>
          <p14:tracePt t="170693" x="4394200" y="2857500"/>
          <p14:tracePt t="170709" x="4379913" y="2836863"/>
          <p14:tracePt t="170725" x="4351338" y="2808288"/>
          <p14:tracePt t="170742" x="4329113" y="2771775"/>
          <p14:tracePt t="170758" x="4314825" y="2757488"/>
          <p14:tracePt t="170798" x="4308475" y="2751138"/>
          <p14:tracePt t="170815" x="4308475" y="2743200"/>
          <p14:tracePt t="170824" x="4308475" y="2736850"/>
          <p14:tracePt t="170830" x="4308475" y="2708275"/>
          <p14:tracePt t="170842" x="4294188" y="2671763"/>
          <p14:tracePt t="170858" x="4294188" y="2657475"/>
          <p14:tracePt t="170875" x="4294188" y="2636838"/>
          <p14:tracePt t="170891" x="4294188" y="2622550"/>
          <p14:tracePt t="170907" x="4294188" y="2593975"/>
          <p14:tracePt t="170924" x="4294188" y="2565400"/>
          <p14:tracePt t="170941" x="4294188" y="2543175"/>
          <p14:tracePt t="170957" x="4294188" y="2508250"/>
          <p14:tracePt t="170974" x="4308475" y="2493963"/>
          <p14:tracePt t="171022" x="4314825" y="2486025"/>
          <p14:tracePt t="171031" x="4322763" y="2479675"/>
          <p14:tracePt t="171047" x="4337050" y="2479675"/>
          <p14:tracePt t="171047" x="4343400" y="2479675"/>
          <p14:tracePt t="171058" x="4371975" y="2479675"/>
          <p14:tracePt t="171075" x="4443413" y="2479675"/>
          <p14:tracePt t="171090" x="4514850" y="2479675"/>
          <p14:tracePt t="171108" x="4572000" y="2479675"/>
          <p14:tracePt t="171124" x="4608513" y="2493963"/>
          <p14:tracePt t="171141" x="4622800" y="2493963"/>
          <p14:tracePt t="171158" x="4629150" y="2500313"/>
          <p14:tracePt t="171158" x="4657725" y="2508250"/>
          <p14:tracePt t="171175" x="4672013" y="2522538"/>
          <p14:tracePt t="171191" x="4700588" y="2536825"/>
          <p14:tracePt t="171208" x="4722813" y="2557463"/>
          <p14:tracePt t="171223" x="4743450" y="2571750"/>
          <p14:tracePt t="171241" x="4751388" y="2579688"/>
          <p14:tracePt t="171257" x="4772025" y="2593975"/>
          <p14:tracePt t="171275" x="4786313" y="2608263"/>
          <p14:tracePt t="171290" x="4837113" y="2643188"/>
          <p14:tracePt t="171307" x="4872038" y="2671763"/>
          <p14:tracePt t="171323" x="4929188" y="2714625"/>
          <p14:tracePt t="171341" x="4951413" y="2736850"/>
          <p14:tracePt t="171357" x="4965700" y="2751138"/>
          <p14:tracePt t="171375" x="4994275" y="2779713"/>
          <p14:tracePt t="171391" x="5000625" y="2786063"/>
          <p14:tracePt t="171407" x="5022850" y="2808288"/>
          <p14:tracePt t="171424" x="5051425" y="2822575"/>
          <p14:tracePt t="171441" x="5072063" y="2857500"/>
          <p14:tracePt t="171457" x="5086350" y="2871788"/>
          <p14:tracePt t="171474" x="5108575" y="2886075"/>
          <p14:tracePt t="171490" x="5122863" y="2900363"/>
          <p14:tracePt t="171508" x="5137150" y="2922588"/>
          <p14:tracePt t="171523" x="5151438" y="2943225"/>
          <p14:tracePt t="171541" x="5172075" y="2965450"/>
          <p14:tracePt t="171556" x="5186363" y="2979738"/>
          <p14:tracePt t="171574" x="5194300" y="3000375"/>
          <p14:tracePt t="171590" x="5200650" y="3057525"/>
          <p14:tracePt t="171607" x="5200650" y="3079750"/>
          <p14:tracePt t="171623" x="5200650" y="3094038"/>
          <p14:tracePt t="171641" x="5200650" y="3122613"/>
          <p14:tracePt t="171657" x="5200650" y="3151188"/>
          <p14:tracePt t="171674" x="5200650" y="3179763"/>
          <p14:tracePt t="171690" x="5186363" y="3194050"/>
          <p14:tracePt t="171707" x="5165725" y="3214688"/>
          <p14:tracePt t="171722" x="5108575" y="3265488"/>
          <p14:tracePt t="171740" x="5051425" y="3308350"/>
          <p14:tracePt t="171757" x="5014913" y="3322638"/>
          <p14:tracePt t="171773" x="4979988" y="3322638"/>
          <p14:tracePt t="171790" x="4929188" y="3322638"/>
          <p14:tracePt t="171807" x="4900613" y="3322638"/>
          <p14:tracePt t="171823" x="4857750" y="3322638"/>
          <p14:tracePt t="171840" x="4786313" y="3308350"/>
          <p14:tracePt t="171857" x="4700588" y="3271838"/>
          <p14:tracePt t="171873" x="4643438" y="3243263"/>
          <p14:tracePt t="171889" x="4622800" y="3228975"/>
          <p14:tracePt t="171907" x="4608513" y="3222625"/>
          <p14:tracePt t="171923" x="4572000" y="3200400"/>
          <p14:tracePt t="171940" x="4537075" y="3157538"/>
          <p14:tracePt t="171956" x="4471988" y="3100388"/>
          <p14:tracePt t="171974" x="4386263" y="3036888"/>
          <p14:tracePt t="171989" x="4343400" y="2986088"/>
          <p14:tracePt t="171989" x="4322763" y="2957513"/>
          <p14:tracePt t="172022" x="4308475" y="2936875"/>
          <p14:tracePt t="172023" x="4300538" y="2914650"/>
          <p14:tracePt t="172039" x="4294188" y="2879725"/>
          <p14:tracePt t="172056" x="4286250" y="2865438"/>
          <p14:tracePt t="172073" x="4257675" y="2822575"/>
          <p14:tracePt t="172089" x="4251325" y="2794000"/>
          <p14:tracePt t="172106" x="4229100" y="2743200"/>
          <p14:tracePt t="172122" x="4222750" y="2736850"/>
          <p14:tracePt t="172140" x="4222750" y="2714625"/>
          <p14:tracePt t="172156" x="4222750" y="2686050"/>
          <p14:tracePt t="172173" x="4222750" y="2665413"/>
          <p14:tracePt t="172189" x="4222750" y="2651125"/>
          <p14:tracePt t="172189" x="4222750" y="2636838"/>
          <p14:tracePt t="172207" x="4229100" y="2614613"/>
          <p14:tracePt t="172222" x="4265613" y="2593975"/>
          <p14:tracePt t="172239" x="4286250" y="2579688"/>
          <p14:tracePt t="172255" x="4300538" y="2571750"/>
          <p14:tracePt t="172273" x="4322763" y="2565400"/>
          <p14:tracePt t="172289" x="4337050" y="2565400"/>
          <p14:tracePt t="172306" x="4371975" y="2565400"/>
          <p14:tracePt t="172322" x="4400550" y="2565400"/>
          <p14:tracePt t="172339" x="4471988" y="2565400"/>
          <p14:tracePt t="172355" x="4537075" y="2565400"/>
          <p14:tracePt t="172372" x="4600575" y="2565400"/>
          <p14:tracePt t="172389" x="4637088" y="2565400"/>
          <p14:tracePt t="172406" x="4665663" y="2565400"/>
          <p14:tracePt t="172424" x="4679950" y="2565400"/>
          <p14:tracePt t="172439" x="4694238" y="2579688"/>
          <p14:tracePt t="172456" x="4708525" y="2586038"/>
          <p14:tracePt t="172472" x="4722813" y="2600325"/>
          <p14:tracePt t="172490" x="4737100" y="2614613"/>
          <p14:tracePt t="172505" x="4779963" y="2679700"/>
          <p14:tracePt t="172522" x="4808538" y="2708275"/>
          <p14:tracePt t="172539" x="4857750" y="2765425"/>
          <p14:tracePt t="172556" x="4865688" y="2771775"/>
          <p14:tracePt t="172572" x="4872038" y="2786063"/>
          <p14:tracePt t="172589" x="4886325" y="2800350"/>
          <p14:tracePt t="172605" x="4894263" y="2808288"/>
          <p14:tracePt t="172605" x="4914900" y="2836863"/>
          <p14:tracePt t="172623" x="4937125" y="2865438"/>
          <p14:tracePt t="172639" x="4943475" y="2886075"/>
          <p14:tracePt t="172655" x="4972050" y="2928938"/>
          <p14:tracePt t="172672" x="4994275" y="2986088"/>
          <p14:tracePt t="172689" x="5000625" y="3022600"/>
          <p14:tracePt t="172705" x="5014913" y="3043238"/>
          <p14:tracePt t="172750" x="5014913" y="3051175"/>
          <p14:tracePt t="172846" x="5014913" y="3057525"/>
          <p14:tracePt t="172855" x="5014913" y="3065463"/>
          <p14:tracePt t="172886" x="5014913" y="3079750"/>
          <p14:tracePt t="172943" x="5022850" y="3086100"/>
          <p14:tracePt t="173807" x="5057775" y="3086100"/>
          <p14:tracePt t="173809" x="5137150" y="3071813"/>
          <p14:tracePt t="173823" x="5214938" y="3022600"/>
          <p14:tracePt t="173831" x="5243513" y="3000375"/>
          <p14:tracePt t="173838" x="5437188" y="2843213"/>
          <p14:tracePt t="173856" x="5580063" y="2757488"/>
          <p14:tracePt t="173870" x="5715000" y="2657475"/>
          <p14:tracePt t="173887" x="5837238" y="2557463"/>
          <p14:tracePt t="173904" x="5894388" y="2471738"/>
          <p14:tracePt t="173920" x="5922963" y="2422525"/>
          <p14:tracePt t="173937" x="5965825" y="2343150"/>
          <p14:tracePt t="173953" x="6015038" y="2265363"/>
          <p14:tracePt t="173970" x="6137275" y="2185988"/>
          <p14:tracePt t="173986" x="6200775" y="2122488"/>
          <p14:tracePt t="174003" x="6265863" y="2057400"/>
          <p14:tracePt t="174019" x="6308725" y="2022475"/>
          <p14:tracePt t="174036" x="6365875" y="2000250"/>
          <p14:tracePt t="174053" x="6486525" y="1943100"/>
          <p14:tracePt t="174069" x="6657975" y="1879600"/>
          <p14:tracePt t="174086" x="6743700" y="1871663"/>
          <p14:tracePt t="174103" x="6851650" y="1851025"/>
          <p14:tracePt t="174120" x="6958013" y="1836738"/>
          <p14:tracePt t="174136" x="7072313" y="1814513"/>
          <p14:tracePt t="174152" x="7165975" y="1793875"/>
          <p14:tracePt t="174169" x="7286625" y="1771650"/>
          <p14:tracePt t="174187" x="7386638" y="1736725"/>
          <p14:tracePt t="174203" x="7423150" y="1728788"/>
          <p14:tracePt t="174220" x="7466013" y="1708150"/>
          <p14:tracePt t="174236" x="7500938" y="1685925"/>
          <p14:tracePt t="174252" x="7543800" y="1671638"/>
          <p14:tracePt t="174270" x="7600950" y="1651000"/>
          <p14:tracePt t="174287" x="7643813" y="1628775"/>
          <p14:tracePt t="174302" x="7651750" y="1622425"/>
          <p14:tracePt t="174343" x="7666038" y="1608138"/>
          <p14:tracePt t="174454" x="7651750" y="1608138"/>
          <p14:tracePt t="174462" x="7572375" y="1628775"/>
          <p14:tracePt t="174471" x="7523163" y="1651000"/>
          <p14:tracePt t="174486" x="7386638" y="1728788"/>
          <p14:tracePt t="174503" x="7323138" y="1765300"/>
          <p14:tracePt t="174519" x="7223125" y="1822450"/>
          <p14:tracePt t="174536" x="7151688" y="1843088"/>
          <p14:tracePt t="174552" x="7100888" y="1871663"/>
          <p14:tracePt t="174570" x="7072313" y="1879600"/>
          <p14:tracePt t="174586" x="7037388" y="1885950"/>
          <p14:tracePt t="174603" x="7015163" y="1885950"/>
          <p14:tracePt t="174619" x="6980238" y="1908175"/>
          <p14:tracePt t="174635" x="6951663" y="1914525"/>
          <p14:tracePt t="174652" x="6937375" y="1922463"/>
          <p14:tracePt t="174669" x="6900863" y="1922463"/>
          <p14:tracePt t="174685" x="6872288" y="1928813"/>
          <p14:tracePt t="174703" x="6865938" y="1928813"/>
          <p14:tracePt t="174718" x="6858000" y="1928813"/>
          <p14:tracePt t="174735" x="6843713" y="1928813"/>
          <p14:tracePt t="174752" x="6815138" y="1914525"/>
          <p14:tracePt t="174770" x="6800850" y="1900238"/>
          <p14:tracePt t="174785" x="6780213" y="1871663"/>
          <p14:tracePt t="174802" x="6772275" y="1865313"/>
          <p14:tracePt t="174854" x="6765925" y="1851025"/>
          <p14:tracePt t="174863" x="6737350" y="1814513"/>
          <p14:tracePt t="174872" x="6729413" y="1800225"/>
          <p14:tracePt t="174885" x="6708775" y="1757363"/>
          <p14:tracePt t="174903" x="6708775" y="1743075"/>
          <p14:tracePt t="174919" x="6708775" y="1736725"/>
          <p14:tracePt t="174958" x="6708775" y="1714500"/>
          <p14:tracePt t="174963" x="6708775" y="1708150"/>
          <p14:tracePt t="174968" x="6708775" y="1693863"/>
          <p14:tracePt t="174985" x="6708775" y="1671638"/>
          <p14:tracePt t="175002" x="6743700" y="1657350"/>
          <p14:tracePt t="175018" x="6794500" y="1651000"/>
          <p14:tracePt t="175035" x="6837363" y="1628775"/>
          <p14:tracePt t="175051" x="6894513" y="1622425"/>
          <p14:tracePt t="175068" x="6937375" y="1622425"/>
          <p14:tracePt t="175084" x="6986588" y="1608138"/>
          <p14:tracePt t="175102" x="7065963" y="1600200"/>
          <p14:tracePt t="175119" x="7086600" y="1600200"/>
          <p14:tracePt t="175135" x="7123113" y="1585913"/>
          <p14:tracePt t="175152" x="7143750" y="1585913"/>
          <p14:tracePt t="175169" x="7186613" y="1585913"/>
          <p14:tracePt t="175184" x="7229475" y="1585913"/>
          <p14:tracePt t="175202" x="7280275" y="1585913"/>
          <p14:tracePt t="175218" x="7308850" y="1585913"/>
          <p14:tracePt t="175236" x="7315200" y="1585913"/>
          <p14:tracePt t="175251" x="7323138" y="1585913"/>
          <p14:tracePt t="175268" x="7343775" y="1585913"/>
          <p14:tracePt t="175284" x="7358063" y="1585913"/>
          <p14:tracePt t="175302" x="7400925" y="1585913"/>
          <p14:tracePt t="175319" x="7415213" y="1585913"/>
          <p14:tracePt t="175335" x="7423150" y="1585913"/>
          <p14:tracePt t="175352" x="7429500" y="1585913"/>
          <p14:tracePt t="175368" x="7437438" y="1593850"/>
          <p14:tracePt t="175407" x="7443788" y="1600200"/>
          <p14:tracePt t="175418" x="7443788" y="1608138"/>
          <p14:tracePt t="175418" x="7443788" y="1622425"/>
          <p14:tracePt t="175435" x="7443788" y="1651000"/>
          <p14:tracePt t="175451" x="7443788" y="1665288"/>
          <p14:tracePt t="175468" x="7443788" y="1708150"/>
          <p14:tracePt t="175484" x="7408863" y="1743075"/>
          <p14:tracePt t="175502" x="7351713" y="1793875"/>
          <p14:tracePt t="175518" x="7272338" y="1822450"/>
          <p14:tracePt t="175536" x="7215188" y="1857375"/>
          <p14:tracePt t="175551" x="7172325" y="1885950"/>
          <p14:tracePt t="175568" x="7151688" y="1893888"/>
          <p14:tracePt t="175585" x="7137400" y="1900238"/>
          <p14:tracePt t="175601" x="7094538" y="1908175"/>
          <p14:tracePt t="175618" x="7051675" y="1928813"/>
          <p14:tracePt t="175635" x="6994525" y="1936750"/>
          <p14:tracePt t="175651" x="6937375" y="1957388"/>
          <p14:tracePt t="175668" x="6872288" y="1979613"/>
          <p14:tracePt t="175684" x="6829425" y="1985963"/>
          <p14:tracePt t="175701" x="6780213" y="1993900"/>
          <p14:tracePt t="175717" x="6737350" y="1993900"/>
          <p14:tracePt t="175735" x="6694488" y="2008188"/>
          <p14:tracePt t="175750" x="6651625" y="2008188"/>
          <p14:tracePt t="175767" x="6615113" y="2008188"/>
          <p14:tracePt t="175783" x="6572250" y="2008188"/>
          <p14:tracePt t="175800" x="6529388" y="2008188"/>
          <p14:tracePt t="175817" x="6508750" y="2008188"/>
          <p14:tracePt t="175834" x="6480175" y="2008188"/>
          <p14:tracePt t="175903" x="6472238" y="2008188"/>
          <p14:tracePt t="175911" x="6465888" y="2008188"/>
          <p14:tracePt t="175926" x="6443663" y="2008188"/>
          <p14:tracePt t="175935" x="6437313" y="2008188"/>
          <p14:tracePt t="175942" x="6429375" y="1993900"/>
          <p14:tracePt t="175952" x="6429375" y="1985963"/>
          <p14:tracePt t="175967" x="6423025" y="1957388"/>
          <p14:tracePt t="175984" x="6423025" y="1951038"/>
          <p14:tracePt t="176001" x="6423025" y="1936750"/>
          <p14:tracePt t="176017" x="6423025" y="1914525"/>
          <p14:tracePt t="176034" x="6423025" y="1885950"/>
          <p14:tracePt t="176050" x="6423025" y="1871663"/>
          <p14:tracePt t="176067" x="6423025" y="1865313"/>
          <p14:tracePt t="176083" x="6429375" y="1828800"/>
          <p14:tracePt t="176100" x="6451600" y="1808163"/>
          <p14:tracePt t="176116" x="6465888" y="1793875"/>
          <p14:tracePt t="176133" x="6472238" y="1779588"/>
          <p14:tracePt t="176150" x="6508750" y="1751013"/>
          <p14:tracePt t="176168" x="6523038" y="1743075"/>
          <p14:tracePt t="176183" x="6537325" y="1743075"/>
          <p14:tracePt t="176199" x="6572250" y="1736725"/>
          <p14:tracePt t="176216" x="6600825" y="1728788"/>
          <p14:tracePt t="176233" x="6637338" y="1728788"/>
          <p14:tracePt t="176250" x="6651625" y="1708150"/>
          <p14:tracePt t="176266" x="6694488" y="1708150"/>
          <p14:tracePt t="176283" x="6729413" y="1700213"/>
          <p14:tracePt t="176301" x="6765925" y="1700213"/>
          <p14:tracePt t="176316" x="6780213" y="1700213"/>
          <p14:tracePt t="176333" x="6808788" y="1700213"/>
          <p14:tracePt t="176349" x="6851650" y="1700213"/>
          <p14:tracePt t="176367" x="6880225" y="1700213"/>
          <p14:tracePt t="176383" x="6900863" y="1700213"/>
          <p14:tracePt t="176400" x="6943725" y="1700213"/>
          <p14:tracePt t="176417" x="6980238" y="1700213"/>
          <p14:tracePt t="176433" x="7008813" y="1700213"/>
          <p14:tracePt t="176450" x="7029450" y="1700213"/>
          <p14:tracePt t="176466" x="7051675" y="1700213"/>
          <p14:tracePt t="176484" x="7065963" y="1693863"/>
          <p14:tracePt t="176499" x="7086600" y="1693863"/>
          <p14:tracePt t="176516" x="7108825" y="1693863"/>
          <p14:tracePt t="176532" x="7129463" y="1685925"/>
          <p14:tracePt t="176550" x="7151688" y="1679575"/>
          <p14:tracePt t="176567" x="7165975" y="1671638"/>
          <p14:tracePt t="176583" x="7180263" y="1665288"/>
          <p14:tracePt t="176630" x="7200900" y="1665288"/>
          <p14:tracePt t="176638" x="7223125" y="1665288"/>
          <p14:tracePt t="176646" x="7237413" y="1665288"/>
          <p14:tracePt t="176649" x="7280275" y="1665288"/>
          <p14:tracePt t="176666" x="7323138" y="1665288"/>
          <p14:tracePt t="176683" x="7372350" y="1665288"/>
          <p14:tracePt t="176699" x="7386638" y="1679575"/>
          <p14:tracePt t="176716" x="7408863" y="1679575"/>
          <p14:tracePt t="176732" x="7423150" y="1685925"/>
          <p14:tracePt t="176750" x="7429500" y="1685925"/>
          <p14:tracePt t="176766" x="7437438" y="1693863"/>
          <p14:tracePt t="176815" x="7437438" y="1700213"/>
          <p14:tracePt t="176822" x="7437438" y="1708150"/>
          <p14:tracePt t="176830" x="7443788" y="1714500"/>
          <p14:tracePt t="176838" x="7451725" y="1736725"/>
          <p14:tracePt t="176849" x="7451725" y="1757363"/>
          <p14:tracePt t="176865" x="7451725" y="1800225"/>
          <p14:tracePt t="176883" x="7451725" y="1836738"/>
          <p14:tracePt t="176899" x="7451725" y="1865313"/>
          <p14:tracePt t="176916" x="7451725" y="1893888"/>
          <p14:tracePt t="176933" x="7443788" y="1914525"/>
          <p14:tracePt t="176949" x="7443788" y="1943100"/>
          <p14:tracePt t="176965" x="7429500" y="1985963"/>
          <p14:tracePt t="176982" x="7415213" y="2000250"/>
          <p14:tracePt t="176998" x="7400925" y="2036763"/>
          <p14:tracePt t="177016" x="7372350" y="2051050"/>
          <p14:tracePt t="177032" x="7329488" y="2079625"/>
          <p14:tracePt t="177049" x="7315200" y="2085975"/>
          <p14:tracePt t="177066" x="7300913" y="2085975"/>
          <p14:tracePt t="177083" x="7265988" y="2093913"/>
          <p14:tracePt t="177098" x="7223125" y="2108200"/>
          <p14:tracePt t="177116" x="7151688" y="2128838"/>
          <p14:tracePt t="177132" x="7123113" y="2136775"/>
          <p14:tracePt t="177149" x="7065963" y="2165350"/>
          <p14:tracePt t="177165" x="7000875" y="2185988"/>
          <p14:tracePt t="177183" x="6994525" y="2200275"/>
          <p14:tracePt t="177255" x="6986588" y="2208213"/>
          <p14:tracePt t="177286" x="6980238" y="2214563"/>
          <p14:tracePt t="177302" x="6980238" y="2243138"/>
          <p14:tracePt t="177309" x="6972300" y="2251075"/>
          <p14:tracePt t="177315" x="6958013" y="2257425"/>
          <p14:tracePt t="177331" x="6951663" y="2279650"/>
          <p14:tracePt t="177348" x="6943725" y="2286000"/>
          <p14:tracePt t="177365" x="6937375" y="2293938"/>
          <p14:tracePt t="177399" x="6923088" y="2314575"/>
          <p14:tracePt t="177399" x="6865938" y="2336800"/>
          <p14:tracePt t="177415" x="6823075" y="2351088"/>
          <p14:tracePt t="177432" x="6772275" y="2371725"/>
          <p14:tracePt t="177449" x="6737350" y="2386013"/>
          <p14:tracePt t="177465" x="6715125" y="2393950"/>
          <p14:tracePt t="177482" x="6694488" y="2408238"/>
          <p14:tracePt t="177622" x="6694488" y="2414588"/>
          <p14:tracePt t="177662" x="6694488" y="2422525"/>
          <p14:tracePt t="177662" x="6694488" y="2428875"/>
          <p14:tracePt t="177678" x="6694488" y="2443163"/>
          <p14:tracePt t="177686" x="6680200" y="2457450"/>
          <p14:tracePt t="177698" x="6672263" y="2465388"/>
          <p14:tracePt t="177702" x="6665913" y="2479675"/>
          <p14:tracePt t="177715" x="6657975" y="2486025"/>
          <p14:tracePt t="177731" x="6657975" y="2493963"/>
          <p14:tracePt t="177748" x="6651625" y="2500313"/>
          <p14:tracePt t="177764" x="6643688" y="2514600"/>
          <p14:tracePt t="177918" x="6643688" y="2522538"/>
          <p14:tracePt t="178262" x="6637338" y="2543175"/>
          <p14:tracePt t="178279" x="6629400" y="2551113"/>
          <p14:tracePt t="178286" x="6629400" y="2557463"/>
          <p14:tracePt t="179215" x="6629400" y="2565400"/>
          <p14:tracePt t="179270" x="6637338" y="2565400"/>
          <p14:tracePt t="179302" x="6643688" y="2565400"/>
          <p14:tracePt t="179358" x="6651625" y="2565400"/>
          <p14:tracePt t="179439" x="6665913" y="2565400"/>
          <p14:tracePt t="179511" x="6672263" y="2565400"/>
          <p14:tracePt t="179518" x="6680200" y="2565400"/>
          <p14:tracePt t="179647" x="6686550" y="2565400"/>
          <p14:tracePt t="179662" x="6700838" y="2565400"/>
          <p14:tracePt t="179694" x="6708775" y="2565400"/>
          <p14:tracePt t="179710" x="6715125" y="2565400"/>
          <p14:tracePt t="179759" x="6723063" y="2565400"/>
          <p14:tracePt t="179790" x="6737350" y="2565400"/>
          <p14:tracePt t="179798" x="6743700" y="2565400"/>
          <p14:tracePt t="179814" x="6751638" y="2565400"/>
          <p14:tracePt t="179846" x="6757988" y="2565400"/>
          <p14:tracePt t="179966" x="6786563" y="2565400"/>
          <p14:tracePt t="180230" x="6794500" y="2571750"/>
          <p14:tracePt t="181094" x="6800850" y="2579688"/>
          <p14:tracePt t="181099" x="6800850" y="2608263"/>
          <p14:tracePt t="181111" x="6800850" y="2614613"/>
          <p14:tracePt t="181111" x="6729413" y="2651125"/>
          <p14:tracePt t="181127" x="6623050" y="2665413"/>
          <p14:tracePt t="181144" x="6451600" y="2665413"/>
          <p14:tracePt t="181160" x="6272213" y="2665413"/>
          <p14:tracePt t="181177" x="6051550" y="2679700"/>
          <p14:tracePt t="181193" x="5794375" y="2679700"/>
          <p14:tracePt t="181210" x="5500688" y="2679700"/>
          <p14:tracePt t="181226" x="5214938" y="2679700"/>
          <p14:tracePt t="181243" x="4972050" y="2693988"/>
          <p14:tracePt t="181260" x="4757738" y="2743200"/>
          <p14:tracePt t="181277" x="4679950" y="2751138"/>
          <p14:tracePt t="181292" x="4637088" y="2794000"/>
          <p14:tracePt t="181292" x="4608513" y="2794000"/>
          <p14:tracePt t="181310" x="4565650" y="2814638"/>
          <p14:tracePt t="181326" x="4379913" y="2886075"/>
          <p14:tracePt t="181343" x="4179888" y="2951163"/>
          <p14:tracePt t="181359" x="3914775" y="3036888"/>
          <p14:tracePt t="181376" x="3614738" y="3108325"/>
          <p14:tracePt t="181392" x="3351213" y="3194050"/>
          <p14:tracePt t="181409" x="3171825" y="3243263"/>
          <p14:tracePt t="181426" x="3108325" y="3265488"/>
          <p14:tracePt t="181444" x="3079750" y="3286125"/>
          <p14:tracePt t="181459" x="3057525" y="3322638"/>
          <p14:tracePt t="181477" x="3028950" y="3357563"/>
          <p14:tracePt t="181492" x="2971800" y="3422650"/>
          <p14:tracePt t="181510" x="2879725" y="3514725"/>
          <p14:tracePt t="181525" x="2757488" y="3622675"/>
          <p14:tracePt t="181543" x="2700338" y="3671888"/>
          <p14:tracePt t="181559" x="2679700" y="3700463"/>
          <p14:tracePt t="181576" x="2657475" y="3722688"/>
          <p14:tracePt t="181592" x="2651125" y="3729038"/>
          <p14:tracePt t="181609" x="2651125" y="3765550"/>
          <p14:tracePt t="181625" x="2643188" y="3794125"/>
          <p14:tracePt t="181642" x="2636838" y="3865563"/>
          <p14:tracePt t="181659" x="2614613" y="3908425"/>
          <p14:tracePt t="181676" x="2593975" y="3965575"/>
          <p14:tracePt t="181692" x="2579688" y="3986213"/>
          <p14:tracePt t="181709" x="2579688" y="4000500"/>
          <p14:tracePt t="181725" x="2571750" y="4051300"/>
          <p14:tracePt t="181742" x="2571750" y="4086225"/>
          <p14:tracePt t="181758" x="2551113" y="4143375"/>
          <p14:tracePt t="181775" x="2528888" y="4179888"/>
          <p14:tracePt t="181793" x="2522538" y="4214813"/>
          <p14:tracePt t="181809" x="2522538" y="4222750"/>
          <p14:tracePt t="181825" x="2522538" y="4229100"/>
          <p14:tracePt t="181841" x="2522538" y="4243388"/>
          <p14:tracePt t="181858" x="2522538" y="4265613"/>
          <p14:tracePt t="181875" x="2522538" y="4286250"/>
          <p14:tracePt t="181892" x="2536825" y="4329113"/>
          <p14:tracePt t="181909" x="2557463" y="4386263"/>
          <p14:tracePt t="181925" x="2586038" y="4422775"/>
          <p14:tracePt t="181925" x="2593975" y="4437063"/>
          <p14:tracePt t="181943" x="2622550" y="4486275"/>
          <p14:tracePt t="181959" x="2636838" y="4500563"/>
          <p14:tracePt t="181975" x="2643188" y="4514850"/>
          <p14:tracePt t="181991" x="2665413" y="4529138"/>
          <p14:tracePt t="182009" x="2700338" y="4557713"/>
          <p14:tracePt t="182025" x="2736850" y="4572000"/>
          <p14:tracePt t="182041" x="2765425" y="4600575"/>
          <p14:tracePt t="182059" x="2786063" y="4608513"/>
          <p14:tracePt t="182075" x="2800350" y="4622800"/>
          <p14:tracePt t="182091" x="2828925" y="4657725"/>
          <p14:tracePt t="182109" x="2879725" y="4722813"/>
          <p14:tracePt t="182126" x="2922588" y="4779963"/>
          <p14:tracePt t="182141" x="2979738" y="4865688"/>
          <p14:tracePt t="182158" x="2986088" y="4894263"/>
          <p14:tracePt t="182175" x="3008313" y="4937125"/>
          <p14:tracePt t="182191" x="3022600" y="4972050"/>
          <p14:tracePt t="182208" x="3022600" y="4979988"/>
          <p14:tracePt t="182225" x="3022600" y="5008563"/>
          <p14:tracePt t="182241" x="3028950" y="5022850"/>
          <p14:tracePt t="182258" x="3028950" y="5037138"/>
          <p14:tracePt t="182274" x="3028950" y="5051425"/>
          <p14:tracePt t="182291" x="3028950" y="5080000"/>
          <p14:tracePt t="182307" x="3028950" y="5094288"/>
          <p14:tracePt t="182325" x="3028950" y="5108575"/>
          <p14:tracePt t="182366" x="3028950" y="5114925"/>
          <p14:tracePt t="182375" x="3022600" y="5129213"/>
          <p14:tracePt t="182391" x="2994025" y="5157788"/>
          <p14:tracePt t="182392" x="2965450" y="5172075"/>
          <p14:tracePt t="182408" x="2914650" y="5186363"/>
          <p14:tracePt t="182425" x="2894013" y="5200650"/>
          <p14:tracePt t="182441" x="2865438" y="5214938"/>
          <p14:tracePt t="182458" x="2822575" y="5243513"/>
          <p14:tracePt t="182474" x="2765425" y="5272088"/>
          <p14:tracePt t="182491" x="2700338" y="5314950"/>
          <p14:tracePt t="182508" x="2628900" y="5343525"/>
          <p14:tracePt t="182525" x="2600325" y="5357813"/>
          <p14:tracePt t="182541" x="2557463" y="5386388"/>
          <p14:tracePt t="182558" x="2551113" y="5394325"/>
          <p14:tracePt t="182574" x="2522538" y="5408613"/>
          <p14:tracePt t="183238" x="2528888" y="5408613"/>
          <p14:tracePt t="183246" x="2586038" y="5380038"/>
          <p14:tracePt t="183247" x="2614613" y="5372100"/>
          <p14:tracePt t="183257" x="2722563" y="5322888"/>
          <p14:tracePt t="183273" x="2951163" y="5314950"/>
          <p14:tracePt t="183290" x="3394075" y="5314950"/>
          <p14:tracePt t="183306" x="4300538" y="5314950"/>
          <p14:tracePt t="183323" x="5186363" y="5286375"/>
          <p14:tracePt t="183339" x="5722938" y="5286375"/>
          <p14:tracePt t="183357" x="5994400" y="5286375"/>
          <p14:tracePt t="183372" x="6122988" y="5257800"/>
          <p14:tracePt t="183372" x="6165850" y="5257800"/>
          <p14:tracePt t="183390" x="6243638" y="5243513"/>
          <p14:tracePt t="183407" x="6415088" y="5243513"/>
          <p14:tracePt t="183424" x="6643688" y="5229225"/>
          <p14:tracePt t="183439" x="6851650" y="5214938"/>
          <p14:tracePt t="183457" x="6980238" y="5180013"/>
          <p14:tracePt t="183473" x="7065963" y="5165725"/>
          <p14:tracePt t="183490" x="7094538" y="5165725"/>
          <p14:tracePt t="183506" x="7151688" y="5143500"/>
          <p14:tracePt t="183523" x="7223125" y="5129213"/>
          <p14:tracePt t="183539" x="7315200" y="5108575"/>
          <p14:tracePt t="183557" x="7408863" y="5100638"/>
          <p14:tracePt t="183572" x="7466013" y="5080000"/>
          <p14:tracePt t="183590" x="7480300" y="5072063"/>
          <p14:tracePt t="183647" x="7486650" y="5072063"/>
          <p14:tracePt t="183654" x="7508875" y="5072063"/>
          <p14:tracePt t="183673" x="7515225" y="5072063"/>
          <p14:tracePt t="183862" x="7523163" y="5072063"/>
          <p14:tracePt t="183878" x="7523163" y="5080000"/>
          <p14:tracePt t="183951" x="7523163" y="5086350"/>
          <p14:tracePt t="183982" x="7523163" y="5094288"/>
          <p14:tracePt t="183991" x="7523163" y="5108575"/>
          <p14:tracePt t="184023" x="7515225" y="5129213"/>
          <p14:tracePt t="184030" x="7508875" y="5137150"/>
          <p14:tracePt t="184046" x="7486650" y="5157788"/>
          <p14:tracePt t="184054" x="7480300" y="5157788"/>
          <p14:tracePt t="184062" x="7415213" y="5172075"/>
          <p14:tracePt t="184073" x="7308850" y="5180013"/>
          <p14:tracePt t="184089" x="7115175" y="5180013"/>
          <p14:tracePt t="184105" x="6865938" y="5180013"/>
          <p14:tracePt t="184121" x="6651625" y="5137150"/>
          <p14:tracePt t="184139" x="6386513" y="5051425"/>
          <p14:tracePt t="184155" x="6165850" y="4957763"/>
          <p14:tracePt t="184172" x="5915025" y="4843463"/>
          <p14:tracePt t="184188" x="5680075" y="4708525"/>
          <p14:tracePt t="184205" x="5408613" y="4565650"/>
          <p14:tracePt t="184222" x="5157788" y="4394200"/>
          <p14:tracePt t="184239" x="5086350" y="4343400"/>
          <p14:tracePt t="184255" x="5037138" y="4308475"/>
          <p14:tracePt t="184272" x="4994275" y="4257675"/>
          <p14:tracePt t="184288" x="4857750" y="4214813"/>
          <p14:tracePt t="184305" x="4694238" y="4151313"/>
          <p14:tracePt t="184321" x="4594225" y="4114800"/>
          <p14:tracePt t="184339" x="4514850" y="4094163"/>
          <p14:tracePt t="184354" x="4465638" y="4065588"/>
          <p14:tracePt t="184372" x="4429125" y="4057650"/>
          <p14:tracePt t="184389" x="4386263" y="4029075"/>
          <p14:tracePt t="184405" x="4271963" y="3986213"/>
          <p14:tracePt t="184405" x="4214813" y="3957638"/>
          <p14:tracePt t="184422" x="4065588" y="3894138"/>
          <p14:tracePt t="184438" x="3894138" y="3794125"/>
          <p14:tracePt t="184454" x="3786188" y="3736975"/>
          <p14:tracePt t="184472" x="3671888" y="3671888"/>
          <p14:tracePt t="184489" x="3586163" y="3643313"/>
          <p14:tracePt t="184506" x="3543300" y="3622675"/>
          <p14:tracePt t="184522" x="3529013" y="3608388"/>
          <p14:tracePt t="184539" x="3494088" y="3571875"/>
          <p14:tracePt t="184555" x="3451225" y="3529013"/>
          <p14:tracePt t="184572" x="3371850" y="3486150"/>
          <p14:tracePt t="184587" x="3271838" y="3400425"/>
          <p14:tracePt t="184605" x="3165475" y="3336925"/>
          <p14:tracePt t="184621" x="3057525" y="3228975"/>
          <p14:tracePt t="184638" x="3028950" y="3194050"/>
          <p14:tracePt t="184654" x="3028950" y="3157538"/>
          <p14:tracePt t="184672" x="3028950" y="3122613"/>
          <p14:tracePt t="184688" x="3022600" y="3079750"/>
          <p14:tracePt t="184704" x="2994025" y="3043238"/>
          <p14:tracePt t="184722" x="2994025" y="3036888"/>
          <p14:tracePt t="184737" x="2986088" y="3022600"/>
          <p14:tracePt t="184754" x="2979738" y="2994025"/>
          <p14:tracePt t="184772" x="2979738" y="2965450"/>
          <p14:tracePt t="184788" x="2979738" y="2922588"/>
          <p14:tracePt t="184805" x="2979738" y="2908300"/>
          <p14:tracePt t="184821" x="2979738" y="2879725"/>
          <p14:tracePt t="184821" x="2979738" y="2871788"/>
          <p14:tracePt t="184839" x="2979738" y="2857500"/>
          <p14:tracePt t="184855" x="2979738" y="2828925"/>
          <p14:tracePt t="184872" x="2979738" y="2808288"/>
          <p14:tracePt t="184888" x="2979738" y="2765425"/>
          <p14:tracePt t="184904" x="2994025" y="2693988"/>
          <p14:tracePt t="184921" x="3000375" y="2657475"/>
          <p14:tracePt t="184937" x="3008313" y="2600325"/>
          <p14:tracePt t="184954" x="3008313" y="2557463"/>
          <p14:tracePt t="184971" x="3014663" y="2528888"/>
          <p14:tracePt t="184987" x="3014663" y="2486025"/>
          <p14:tracePt t="185005" x="3014663" y="2457450"/>
          <p14:tracePt t="185021" x="3014663" y="2443163"/>
          <p14:tracePt t="185038" x="3014663" y="2400300"/>
          <p14:tracePt t="185054" x="3014663" y="2393950"/>
          <p14:tracePt t="185071" x="3014663" y="2365375"/>
          <p14:tracePt t="185087" x="3014663" y="2322513"/>
          <p14:tracePt t="185105" x="3000375" y="2265363"/>
          <p14:tracePt t="185120" x="3000375" y="2222500"/>
          <p14:tracePt t="185137" x="2994025" y="2151063"/>
          <p14:tracePt t="185153" x="2986088" y="2085975"/>
          <p14:tracePt t="185171" x="2971800" y="2022475"/>
          <p14:tracePt t="185187" x="2971800" y="1951038"/>
          <p14:tracePt t="185205" x="2957513" y="1857375"/>
          <p14:tracePt t="185220" x="2943225" y="1751013"/>
          <p14:tracePt t="185237" x="2936875" y="1671638"/>
          <p14:tracePt t="185254" x="2936875" y="1579563"/>
          <p14:tracePt t="185271" x="2936875" y="1528763"/>
          <p14:tracePt t="185287" x="2936875" y="1500188"/>
          <p14:tracePt t="185303" x="2936875" y="1465263"/>
          <p14:tracePt t="185321" x="2936875" y="1422400"/>
          <p14:tracePt t="185337" x="2936875" y="1357313"/>
          <p14:tracePt t="185353" x="2936875" y="1279525"/>
          <p14:tracePt t="185371" x="2936875" y="1214438"/>
          <p14:tracePt t="185386" x="2936875" y="1165225"/>
          <p14:tracePt t="185404" x="2936875" y="1143000"/>
          <p14:tracePt t="185420" x="2936875" y="1128713"/>
          <p14:tracePt t="185437" x="2936875" y="1108075"/>
          <p14:tracePt t="185454" x="2936875" y="1093788"/>
          <p14:tracePt t="185494" x="2936875" y="1079500"/>
          <p14:tracePt t="185502" x="2936875" y="1071563"/>
          <p14:tracePt t="185510" x="2936875" y="1057275"/>
          <p14:tracePt t="185520" x="2936875" y="1036638"/>
          <p14:tracePt t="185537" x="2936875" y="1028700"/>
          <p14:tracePt t="185583" x="2936875" y="1022350"/>
          <p14:tracePt t="186366" x="2936875" y="1028700"/>
          <p14:tracePt t="186376" x="2928938" y="1036638"/>
          <p14:tracePt t="186413" x="2928938" y="1057275"/>
          <p14:tracePt t="186430" x="2928938" y="1065213"/>
          <p14:tracePt t="186447" x="2928938" y="1071563"/>
          <p14:tracePt t="186455" x="2928938" y="1079500"/>
          <p14:tracePt t="186470" x="2908300" y="1114425"/>
          <p14:tracePt t="186574" x="2900363" y="1143000"/>
          <p14:tracePt t="186579" x="2886075" y="1157288"/>
          <p14:tracePt t="186587" x="2886075" y="1165225"/>
          <p14:tracePt t="186601" x="2879725" y="1185863"/>
          <p14:tracePt t="186619" x="2865438" y="1208088"/>
          <p14:tracePt t="186635" x="2836863" y="1228725"/>
          <p14:tracePt t="186653" x="2814638" y="1265238"/>
          <p14:tracePt t="186669" x="2808288" y="1285875"/>
          <p14:tracePt t="186685" x="2800350" y="1293813"/>
          <p14:tracePt t="186734" x="2800350" y="1300163"/>
          <p14:tracePt t="186863" x="2836863" y="1308100"/>
          <p14:tracePt t="186871" x="3028950" y="1308100"/>
          <p14:tracePt t="186871" x="3179763" y="1308100"/>
          <p14:tracePt t="186885" x="3636963" y="1308100"/>
          <p14:tracePt t="186901" x="4371975" y="1308100"/>
          <p14:tracePt t="186919" x="4772025" y="1308100"/>
          <p14:tracePt t="186934" x="5114925" y="1308100"/>
          <p14:tracePt t="186952" x="5337175" y="1308100"/>
          <p14:tracePt t="186967" x="5529263" y="1308100"/>
          <p14:tracePt t="186985" x="5680075" y="1308100"/>
          <p14:tracePt t="187001" x="5808663" y="1308100"/>
          <p14:tracePt t="187019" x="5908675" y="1308100"/>
          <p14:tracePt t="187035" x="6000750" y="1308100"/>
          <p14:tracePt t="187052" x="6094413" y="1308100"/>
          <p14:tracePt t="187068" x="6157913" y="1308100"/>
          <p14:tracePt t="187085" x="6237288" y="1322388"/>
          <p14:tracePt t="187101" x="6300788" y="1322388"/>
          <p14:tracePt t="187101" x="6343650" y="1322388"/>
          <p14:tracePt t="187119" x="6429375" y="1322388"/>
          <p14:tracePt t="187135" x="6523038" y="1322388"/>
          <p14:tracePt t="187151" x="6594475" y="1322388"/>
          <p14:tracePt t="187167" x="6700838" y="1328738"/>
          <p14:tracePt t="187184" x="6808788" y="1328738"/>
          <p14:tracePt t="187200" x="6915150" y="1328738"/>
          <p14:tracePt t="187218" x="6994525" y="1328738"/>
          <p14:tracePt t="187234" x="7058025" y="1328738"/>
          <p14:tracePt t="187252" x="7129463" y="1328738"/>
          <p14:tracePt t="187267" x="7180263" y="1328738"/>
          <p14:tracePt t="187284" x="7243763" y="1328738"/>
          <p14:tracePt t="187300" x="7337425" y="1328738"/>
          <p14:tracePt t="187300" x="7372350" y="1328738"/>
          <p14:tracePt t="187319" x="7443788" y="1328738"/>
          <p14:tracePt t="187334" x="7480300" y="1328738"/>
          <p14:tracePt t="187350" x="7500938" y="1328738"/>
          <p14:tracePt t="187367" x="7529513" y="1322388"/>
          <p14:tracePt t="187384" x="7566025" y="1300163"/>
          <p14:tracePt t="187400" x="7586663" y="1293813"/>
          <p14:tracePt t="187454" x="7608888" y="1271588"/>
          <p14:tracePt t="187591" x="7600950" y="1271588"/>
          <p14:tracePt t="187599" x="7558088" y="1271588"/>
          <p14:tracePt t="187603" x="7423150" y="1279525"/>
          <p14:tracePt t="187617" x="7215188" y="1279525"/>
          <p14:tracePt t="187634" x="6994525" y="1279525"/>
          <p14:tracePt t="187650" x="6786563" y="1293813"/>
          <p14:tracePt t="187667" x="6623050" y="1328738"/>
          <p14:tracePt t="187683" x="6465888" y="1350963"/>
          <p14:tracePt t="187700" x="6300788" y="1365250"/>
          <p14:tracePt t="187717" x="6080125" y="1408113"/>
          <p14:tracePt t="187733" x="5657850" y="1465263"/>
          <p14:tracePt t="187751" x="5400675" y="1500188"/>
          <p14:tracePt t="187766" x="5143500" y="1528763"/>
          <p14:tracePt t="187783" x="4914900" y="1543050"/>
          <p14:tracePt t="187800" x="4679950" y="1543050"/>
          <p14:tracePt t="187816" x="4486275" y="1557338"/>
          <p14:tracePt t="187833" x="4294188" y="1557338"/>
          <p14:tracePt t="187850" x="4108450" y="1557338"/>
          <p14:tracePt t="187866" x="3914775" y="1557338"/>
          <p14:tracePt t="187883" x="3708400" y="1557338"/>
          <p14:tracePt t="187899" x="3536950" y="1571625"/>
          <p14:tracePt t="187916" x="3414713" y="1571625"/>
          <p14:tracePt t="187934" x="3308350" y="1571625"/>
          <p14:tracePt t="187950" x="3179763" y="1571625"/>
          <p14:tracePt t="187967" x="3057525" y="1571625"/>
          <p14:tracePt t="187983" x="2914650" y="1565275"/>
          <p14:tracePt t="188000" x="2814638" y="1543050"/>
          <p14:tracePt t="188017" x="2722563" y="1536700"/>
          <p14:tracePt t="188034" x="2708275" y="1536700"/>
          <p14:tracePt t="188158" x="2708275" y="1528763"/>
          <p14:tracePt t="188166" x="2794000" y="1528763"/>
          <p14:tracePt t="188166" x="3065463" y="1528763"/>
          <p14:tracePt t="188183" x="3522663" y="1528763"/>
          <p14:tracePt t="188200" x="3979863" y="1528763"/>
          <p14:tracePt t="188216" x="4437063" y="1528763"/>
          <p14:tracePt t="188233" x="4743450" y="1528763"/>
          <p14:tracePt t="188249" x="5008563" y="1571625"/>
          <p14:tracePt t="188266" x="5214938" y="1571625"/>
          <p14:tracePt t="188282" x="5451475" y="1585913"/>
          <p14:tracePt t="188300" x="5694363" y="1614488"/>
          <p14:tracePt t="188316" x="6008688" y="1628775"/>
          <p14:tracePt t="188333" x="6294438" y="1628775"/>
          <p14:tracePt t="188349" x="6551613" y="1628775"/>
          <p14:tracePt t="188349" x="6637338" y="1628775"/>
          <p14:tracePt t="188366" x="6780213" y="1628775"/>
          <p14:tracePt t="188382" x="6843713" y="1628775"/>
          <p14:tracePt t="188400" x="6872288" y="1628775"/>
          <p14:tracePt t="188416" x="6894513" y="1628775"/>
          <p14:tracePt t="188434" x="6951663" y="1628775"/>
          <p14:tracePt t="188449" x="7043738" y="1628775"/>
          <p14:tracePt t="188466" x="7151688" y="1628775"/>
          <p14:tracePt t="188483" x="7294563" y="1628775"/>
          <p14:tracePt t="188500" x="7400925" y="1608138"/>
          <p14:tracePt t="188516" x="7458075" y="1608138"/>
          <p14:tracePt t="188533" x="7472363" y="1593850"/>
          <p14:tracePt t="188549" x="7523163" y="1571625"/>
          <p14:tracePt t="188566" x="7558088" y="1557338"/>
          <p14:tracePt t="188583" x="7600950" y="1536700"/>
          <p14:tracePt t="188599" x="7643813" y="1514475"/>
          <p14:tracePt t="188616" x="7672388" y="1508125"/>
          <p14:tracePt t="188633" x="7694613" y="1485900"/>
          <p14:tracePt t="188649" x="7700963" y="1479550"/>
          <p14:tracePt t="188742" x="7629525" y="1465263"/>
          <p14:tracePt t="188750" x="7508875" y="1465263"/>
          <p14:tracePt t="188757" x="7386638" y="1465263"/>
          <p14:tracePt t="188766" x="7165975" y="1465263"/>
          <p14:tracePt t="188781" x="6972300" y="1465263"/>
          <p14:tracePt t="188799" x="6886575" y="1465263"/>
          <p14:tracePt t="188815" x="6780213" y="1465263"/>
          <p14:tracePt t="188832" x="6580188" y="1493838"/>
          <p14:tracePt t="188848" x="6337300" y="1522413"/>
          <p14:tracePt t="188866" x="6057900" y="1579563"/>
          <p14:tracePt t="188882" x="5815013" y="1608138"/>
          <p14:tracePt t="188899" x="5572125" y="1643063"/>
          <p14:tracePt t="188915" x="5365750" y="1671638"/>
          <p14:tracePt t="188932" x="5172075" y="1693863"/>
          <p14:tracePt t="188948" x="4965700" y="1693863"/>
          <p14:tracePt t="188966" x="4708525" y="1693863"/>
          <p14:tracePt t="188982" x="4329113" y="1693863"/>
          <p14:tracePt t="188999" x="4071938" y="1693863"/>
          <p14:tracePt t="189015" x="3786188" y="1693863"/>
          <p14:tracePt t="189032" x="3479800" y="1693863"/>
          <p14:tracePt t="189048" x="3222625" y="1693863"/>
          <p14:tracePt t="189065" x="3079750" y="1693863"/>
          <p14:tracePt t="189081" x="2943225" y="1693863"/>
          <p14:tracePt t="189099" x="2836863" y="1693863"/>
          <p14:tracePt t="189115" x="2771775" y="1693863"/>
          <p14:tracePt t="189133" x="2708275" y="1671638"/>
          <p14:tracePt t="189148" x="2693988" y="1657350"/>
          <p14:tracePt t="189262" x="2686050" y="1651000"/>
          <p14:tracePt t="189270" x="2686050" y="1643063"/>
          <p14:tracePt t="189278" x="2686050" y="1614488"/>
          <p14:tracePt t="189278" x="2686050" y="1600200"/>
          <p14:tracePt t="189287" x="2714625" y="1585913"/>
          <p14:tracePt t="189297" x="2843213" y="1543050"/>
          <p14:tracePt t="189314" x="3100388" y="1543050"/>
          <p14:tracePt t="189332" x="3522663" y="1543050"/>
          <p14:tracePt t="189347" x="4051300" y="1543050"/>
          <p14:tracePt t="189364" x="4471988" y="1543050"/>
          <p14:tracePt t="189381" x="4865688" y="1585913"/>
          <p14:tracePt t="189381" x="5000625" y="1614488"/>
          <p14:tracePt t="189398" x="5214938" y="1643063"/>
          <p14:tracePt t="189414" x="5372100" y="1657350"/>
          <p14:tracePt t="189432" x="5514975" y="1657350"/>
          <p14:tracePt t="189447" x="5700713" y="1665288"/>
          <p14:tracePt t="189465" x="5929313" y="1665288"/>
          <p14:tracePt t="189481" x="6151563" y="1708150"/>
          <p14:tracePt t="189497" x="6380163" y="1736725"/>
          <p14:tracePt t="189514" x="6537325" y="1751013"/>
          <p14:tracePt t="189531" x="6615113" y="1751013"/>
          <p14:tracePt t="189547" x="6657975" y="1751013"/>
          <p14:tracePt t="189564" x="6680200" y="1751013"/>
          <p14:tracePt t="189580" x="6729413" y="1751013"/>
          <p14:tracePt t="189580" x="6751638" y="1751013"/>
          <p14:tracePt t="189614" x="6837363" y="1722438"/>
          <p14:tracePt t="189614" x="6943725" y="1714500"/>
          <p14:tracePt t="189630" x="7065963" y="1700213"/>
          <p14:tracePt t="189647" x="7194550" y="1685925"/>
          <p14:tracePt t="189664" x="7300913" y="1665288"/>
          <p14:tracePt t="189680" x="7415213" y="1643063"/>
          <p14:tracePt t="189698" x="7480300" y="1636713"/>
          <p14:tracePt t="189713" x="7529513" y="1614488"/>
          <p14:tracePt t="189730" x="7566025" y="1608138"/>
          <p14:tracePt t="189748" x="7572375" y="1608138"/>
          <p14:tracePt t="189764" x="7586663" y="1600200"/>
          <p14:tracePt t="189780" x="7600950" y="1593850"/>
          <p14:tracePt t="189798" x="7615238" y="1585913"/>
          <p14:tracePt t="189813" x="7615238" y="1579563"/>
          <p14:tracePt t="189854" x="7615238" y="1571625"/>
          <p14:tracePt t="189887" x="7615238" y="1565275"/>
          <p14:tracePt t="189926" x="7615238" y="1550988"/>
          <p14:tracePt t="189935" x="7615238" y="1522413"/>
          <p14:tracePt t="189942" x="7537450" y="1485900"/>
          <p14:tracePt t="189947" x="7343775" y="1457325"/>
          <p14:tracePt t="189963" x="7137400" y="1450975"/>
          <p14:tracePt t="189980" x="6943725" y="1450975"/>
          <p14:tracePt t="189997" x="6772275" y="1450975"/>
          <p14:tracePt t="190014" x="6443663" y="1457325"/>
          <p14:tracePt t="190030" x="6200775" y="1493838"/>
          <p14:tracePt t="190047" x="5908675" y="1522413"/>
          <p14:tracePt t="190063" x="5686425" y="1550988"/>
          <p14:tracePt t="190081" x="5472113" y="1579563"/>
          <p14:tracePt t="190096" x="5257800" y="1614488"/>
          <p14:tracePt t="190113" x="5065713" y="1643063"/>
          <p14:tracePt t="190129" x="4829175" y="1657350"/>
          <p14:tracePt t="190147" x="4551363" y="1685925"/>
          <p14:tracePt t="190164" x="4271963" y="1700213"/>
          <p14:tracePt t="190180" x="3986213" y="1700213"/>
          <p14:tracePt t="190196" x="3729038" y="1700213"/>
          <p14:tracePt t="190214" x="3608388" y="1700213"/>
          <p14:tracePt t="190229" x="3565525" y="1700213"/>
          <p14:tracePt t="190247" x="3529013" y="1700213"/>
          <p14:tracePt t="190263" x="3500438" y="1700213"/>
          <p14:tracePt t="190280" x="3443288" y="1700213"/>
          <p14:tracePt t="190296" x="3379788" y="1700213"/>
          <p14:tracePt t="190313" x="3286125" y="1700213"/>
          <p14:tracePt t="190329" x="3243263" y="1700213"/>
          <p14:tracePt t="190347" x="3208338" y="1700213"/>
          <p14:tracePt t="190363" x="3194050" y="1693863"/>
          <p14:tracePt t="190380" x="3171825" y="1693863"/>
          <p14:tracePt t="190396" x="3114675" y="1685925"/>
          <p14:tracePt t="190413" x="3108325" y="1685925"/>
          <p14:tracePt t="190429" x="3094038" y="1685925"/>
          <p14:tracePt t="190510" x="3086100" y="1679575"/>
          <p14:tracePt t="190542" x="3086100" y="1657350"/>
          <p14:tracePt t="190550" x="3186113" y="1622425"/>
          <p14:tracePt t="190562" x="3271838" y="1593850"/>
          <p14:tracePt t="190566" x="3565525" y="1579563"/>
          <p14:tracePt t="190579" x="3943350" y="1565275"/>
          <p14:tracePt t="190596" x="4394200" y="1565275"/>
          <p14:tracePt t="190612" x="4994275" y="1565275"/>
          <p14:tracePt t="190629" x="5800725" y="1565275"/>
          <p14:tracePt t="190647" x="6237288" y="1565275"/>
          <p14:tracePt t="190663" x="6543675" y="1565275"/>
          <p14:tracePt t="190680" x="6815138" y="1565275"/>
          <p14:tracePt t="190695" x="7058025" y="1565275"/>
          <p14:tracePt t="190713" x="7258050" y="1565275"/>
          <p14:tracePt t="190729" x="7451725" y="1565275"/>
          <p14:tracePt t="190746" x="7572375" y="1565275"/>
          <p14:tracePt t="190762" x="7672388" y="1528763"/>
          <p14:tracePt t="190779" x="7715250" y="1522413"/>
          <p14:tracePt t="190795" x="7794625" y="1500188"/>
          <p14:tracePt t="190813" x="7866063" y="1471613"/>
          <p14:tracePt t="190829" x="7923213" y="1471613"/>
          <p14:tracePt t="190829" x="7958138" y="1465263"/>
          <p14:tracePt t="190846" x="8008938" y="1450975"/>
          <p14:tracePt t="190863" x="8043863" y="1436688"/>
          <p14:tracePt t="190879" x="8058150" y="1428750"/>
          <p14:tracePt t="191015" x="7986713" y="1428750"/>
          <p14:tracePt t="191023" x="7886700" y="1428750"/>
          <p14:tracePt t="191031" x="7658100" y="1428750"/>
          <p14:tracePt t="191047" x="7543800" y="1428750"/>
          <p14:tracePt t="191047" x="7251700" y="1428750"/>
          <p14:tracePt t="191062" x="7008813" y="1428750"/>
          <p14:tracePt t="191078" x="6858000" y="1428750"/>
          <p14:tracePt t="191095" x="6751638" y="1428750"/>
          <p14:tracePt t="191112" x="6708775" y="1428750"/>
          <p14:tracePt t="191128" x="6600825" y="1428750"/>
          <p14:tracePt t="191145" x="6408738" y="1428750"/>
          <p14:tracePt t="191162" x="6157913" y="1428750"/>
          <p14:tracePt t="191179" x="5865813" y="1428750"/>
          <p14:tracePt t="191195" x="5594350" y="1436688"/>
          <p14:tracePt t="191213" x="5337175" y="1436688"/>
          <p14:tracePt t="191228" x="5108575" y="1457325"/>
          <p14:tracePt t="191245" x="4937125" y="1457325"/>
          <p14:tracePt t="191262" x="4651375" y="1500188"/>
          <p14:tracePt t="191279" x="4443413" y="1514475"/>
          <p14:tracePt t="191295" x="4237038" y="1514475"/>
          <p14:tracePt t="191312" x="4051300" y="1528763"/>
          <p14:tracePt t="191328" x="3871913" y="1528763"/>
          <p14:tracePt t="191345" x="3751263" y="1528763"/>
          <p14:tracePt t="191361" x="3694113" y="1528763"/>
          <p14:tracePt t="191379" x="3651250" y="1528763"/>
          <p14:tracePt t="191395" x="3536950" y="1565275"/>
          <p14:tracePt t="191411" x="3494088" y="1579563"/>
          <p14:tracePt t="191411" x="0" y="0"/>
        </p14:tracePtLst>
        <p14:tracePtLst>
          <p14:tracePt t="191598" x="3208338" y="1614488"/>
          <p14:tracePt t="191823" x="3200400" y="1614488"/>
          <p14:tracePt t="191830" x="3194050" y="1614488"/>
          <p14:tracePt t="191830" x="0" y="0"/>
        </p14:tracePtLst>
        <p14:tracePtLst>
          <p14:tracePt t="192192" x="3014663" y="1543050"/>
          <p14:tracePt t="192510" x="3051175" y="1543050"/>
          <p14:tracePt t="192518" x="3171825" y="1543050"/>
          <p14:tracePt t="192520" x="3257550" y="1536700"/>
          <p14:tracePt t="192526" x="3565525" y="1536700"/>
          <p14:tracePt t="192543" x="3922713" y="1522413"/>
          <p14:tracePt t="192560" x="4243388" y="1522413"/>
          <p14:tracePt t="192576" x="4522788" y="1522413"/>
          <p14:tracePt t="192593" x="4743450" y="1508125"/>
          <p14:tracePt t="192609" x="4900613" y="1508125"/>
          <p14:tracePt t="192626" x="5057775" y="1508125"/>
          <p14:tracePt t="192643" x="5194300" y="1508125"/>
          <p14:tracePt t="192660" x="5400675" y="1508125"/>
          <p14:tracePt t="192676" x="5643563" y="1508125"/>
          <p14:tracePt t="192693" x="5900738" y="1508125"/>
          <p14:tracePt t="192709" x="6223000" y="1508125"/>
          <p14:tracePt t="192727" x="6400800" y="1508125"/>
          <p14:tracePt t="192742" x="6486525" y="1508125"/>
          <p14:tracePt t="192760" x="6557963" y="1508125"/>
          <p14:tracePt t="192776" x="6608763" y="1508125"/>
          <p14:tracePt t="192793" x="6665913" y="1508125"/>
          <p14:tracePt t="192809" x="6757988" y="1508125"/>
          <p14:tracePt t="192826" x="6908800" y="1508125"/>
          <p14:tracePt t="192842" x="7043738" y="1508125"/>
          <p14:tracePt t="192860" x="7223125" y="1508125"/>
          <p14:tracePt t="192876" x="7323138" y="1508125"/>
          <p14:tracePt t="192893" x="7408863" y="1522413"/>
          <p14:tracePt t="192910" x="7437438" y="1528763"/>
          <p14:tracePt t="192958" x="7443788" y="1528763"/>
          <p14:tracePt t="192974" x="7466013" y="1528763"/>
          <p14:tracePt t="192974" x="7480300" y="1528763"/>
          <p14:tracePt t="192983" x="7508875" y="1528763"/>
          <p14:tracePt t="192993" x="7523163" y="1528763"/>
          <p14:tracePt t="193009" x="7558088" y="1528763"/>
          <p14:tracePt t="193054" x="7572375" y="1528763"/>
          <p14:tracePt t="193063" x="7580313" y="1528763"/>
          <p14:tracePt t="193079" x="7586663" y="1522413"/>
          <p14:tracePt t="193206" x="7566025" y="1522413"/>
          <p14:tracePt t="193215" x="7537450" y="1522413"/>
          <p14:tracePt t="193215" x="7494588" y="1522413"/>
          <p14:tracePt t="193225" x="7394575" y="1522413"/>
          <p14:tracePt t="193243" x="7272338" y="1522413"/>
          <p14:tracePt t="193258" x="7115175" y="1522413"/>
          <p14:tracePt t="193275" x="6972300" y="1522413"/>
          <p14:tracePt t="193293" x="6815138" y="1522413"/>
          <p14:tracePt t="193308" x="6643688" y="1522413"/>
          <p14:tracePt t="193308" x="6543675" y="1522413"/>
          <p14:tracePt t="193327" x="6265863" y="1522413"/>
          <p14:tracePt t="193342" x="5929313" y="1522413"/>
          <p14:tracePt t="193359" x="5608638" y="1522413"/>
          <p14:tracePt t="193375" x="5280025" y="1522413"/>
          <p14:tracePt t="193392" x="4957763" y="1522413"/>
          <p14:tracePt t="193408" x="4686300" y="1522413"/>
          <p14:tracePt t="193426" x="4414838" y="1522413"/>
          <p14:tracePt t="193441" x="4157663" y="1522413"/>
          <p14:tracePt t="193458" x="3914775" y="1522413"/>
          <p14:tracePt t="193475" x="3594100" y="1522413"/>
          <p14:tracePt t="193491" x="3336925" y="1522413"/>
          <p14:tracePt t="193508" x="3114675" y="1522413"/>
          <p14:tracePt t="193526" x="2971800" y="1522413"/>
          <p14:tracePt t="193542" x="2843213" y="1522413"/>
          <p14:tracePt t="193559" x="2794000" y="1522413"/>
          <p14:tracePt t="193575" x="2743200" y="1522413"/>
          <p14:tracePt t="193592" x="2679700" y="1522413"/>
          <p14:tracePt t="193608" x="2622550" y="1522413"/>
          <p14:tracePt t="193625" x="2593975" y="1522413"/>
          <p14:tracePt t="193742" x="2586038" y="1500188"/>
          <p14:tracePt t="193750" x="2586038" y="1493838"/>
          <p14:tracePt t="193758" x="2665413" y="1485900"/>
          <p14:tracePt t="193766" x="2871788" y="1471613"/>
          <p14:tracePt t="193775" x="3094038" y="1471613"/>
          <p14:tracePt t="193791" x="3286125" y="1471613"/>
          <p14:tracePt t="193808" x="3457575" y="1471613"/>
          <p14:tracePt t="193824" x="3629025" y="1471613"/>
          <p14:tracePt t="193841" x="3857625" y="1471613"/>
          <p14:tracePt t="193858" x="4129088" y="1471613"/>
          <p14:tracePt t="193875" x="4422775" y="1471613"/>
          <p14:tracePt t="193891" x="4694238" y="1471613"/>
          <p14:tracePt t="193908" x="4929188" y="1471613"/>
          <p14:tracePt t="193925" x="5137150" y="1471613"/>
          <p14:tracePt t="193942" x="5414963" y="1471613"/>
          <p14:tracePt t="193958" x="5572125" y="1471613"/>
          <p14:tracePt t="193975" x="5743575" y="1471613"/>
          <p14:tracePt t="193991" x="5915025" y="1471613"/>
          <p14:tracePt t="194008" x="6086475" y="1471613"/>
          <p14:tracePt t="194025" x="6243638" y="1471613"/>
          <p14:tracePt t="194042" x="6365875" y="1471613"/>
          <p14:tracePt t="194057" x="6443663" y="1471613"/>
          <p14:tracePt t="194075" x="6537325" y="1471613"/>
          <p14:tracePt t="194090" x="6623050" y="1471613"/>
          <p14:tracePt t="194108" x="6729413" y="1471613"/>
          <p14:tracePt t="194125" x="6837363" y="1471613"/>
          <p14:tracePt t="194141" x="6958013" y="1471613"/>
          <p14:tracePt t="194158" x="7080250" y="1471613"/>
          <p14:tracePt t="194175" x="7143750" y="1471613"/>
          <p14:tracePt t="194191" x="7165975" y="1471613"/>
          <p14:tracePt t="194208" x="7186613" y="1471613"/>
          <p14:tracePt t="194224" x="7200900" y="1471613"/>
          <p14:tracePt t="194241" x="7223125" y="1471613"/>
          <p14:tracePt t="194257" x="7229475" y="1471613"/>
          <p14:tracePt t="194274" x="7243763" y="1471613"/>
          <p14:tracePt t="194290" x="7272338" y="1471613"/>
          <p14:tracePt t="194308" x="7329488" y="1465263"/>
          <p14:tracePt t="194324" x="7386638" y="1443038"/>
          <p14:tracePt t="194341" x="7423150" y="1443038"/>
          <p14:tracePt t="194357" x="7451725" y="1443038"/>
          <p14:tracePt t="194494" x="7458075" y="1436688"/>
          <p14:tracePt t="194558" x="7451725" y="1436688"/>
          <p14:tracePt t="194558" x="7386638" y="1436688"/>
          <p14:tracePt t="194574" x="7315200" y="1436688"/>
          <p14:tracePt t="194582" x="7200900" y="1436688"/>
          <p14:tracePt t="194590" x="7080250" y="1436688"/>
          <p14:tracePt t="194599" x="6786563" y="1436688"/>
          <p14:tracePt t="194607" x="6515100" y="1436688"/>
          <p14:tracePt t="194624" x="6257925" y="1436688"/>
          <p14:tracePt t="194641" x="6051550" y="1436688"/>
          <p14:tracePt t="194656" x="5865813" y="1436688"/>
          <p14:tracePt t="194674" x="5657850" y="1436688"/>
          <p14:tracePt t="194690" x="5400675" y="1436688"/>
          <p14:tracePt t="194707" x="5108575" y="1436688"/>
          <p14:tracePt t="194724" x="4786313" y="1436688"/>
          <p14:tracePt t="194741" x="4529138" y="1436688"/>
          <p14:tracePt t="194757" x="4371975" y="1436688"/>
          <p14:tracePt t="194757" x="4300538" y="1436688"/>
          <p14:tracePt t="194775" x="4179888" y="1436688"/>
          <p14:tracePt t="194791" x="4071938" y="1428750"/>
          <p14:tracePt t="194807" x="3943350" y="1414463"/>
          <p14:tracePt t="194823" x="3800475" y="1385888"/>
          <p14:tracePt t="194840" x="3629025" y="1379538"/>
          <p14:tracePt t="194857" x="3471863" y="1379538"/>
          <p14:tracePt t="194874" x="3365500" y="1379538"/>
          <p14:tracePt t="194889" x="3300413" y="1365250"/>
          <p14:tracePt t="194907" x="3251200" y="1365250"/>
          <p14:tracePt t="194924" x="3208338" y="1365250"/>
          <p14:tracePt t="194940" x="3122613" y="1365250"/>
          <p14:tracePt t="194956" x="3022600" y="1357313"/>
          <p14:tracePt t="194974" x="2922588" y="1357313"/>
          <p14:tracePt t="194989" x="2857500" y="1357313"/>
          <p14:tracePt t="195007" x="2836863" y="1357313"/>
          <p14:tracePt t="195022" x="2822575" y="1357313"/>
          <p14:tracePt t="195040" x="2800350" y="1357313"/>
          <p14:tracePt t="195057" x="2794000" y="1357313"/>
          <p14:tracePt t="195151" x="2836863" y="1357313"/>
          <p14:tracePt t="195158" x="2943225" y="1357313"/>
          <p14:tracePt t="195160" x="3057525" y="1357313"/>
          <p14:tracePt t="195172" x="3386138" y="1357313"/>
          <p14:tracePt t="195189" x="3879850" y="1357313"/>
          <p14:tracePt t="195207" x="4165600" y="1357313"/>
          <p14:tracePt t="195223" x="4471988" y="1357313"/>
          <p14:tracePt t="195240" x="4765675" y="1357313"/>
          <p14:tracePt t="195255" x="5051425" y="1357313"/>
          <p14:tracePt t="195273" x="5329238" y="1357313"/>
          <p14:tracePt t="195289" x="5586413" y="1357313"/>
          <p14:tracePt t="195306" x="5822950" y="1357313"/>
          <p14:tracePt t="195323" x="6043613" y="1357313"/>
          <p14:tracePt t="195339" x="6223000" y="1357313"/>
          <p14:tracePt t="195356" x="6372225" y="1357313"/>
          <p14:tracePt t="195373" x="6500813" y="1357313"/>
          <p14:tracePt t="195390" x="6586538" y="1357313"/>
          <p14:tracePt t="195390" x="6629400" y="1357313"/>
          <p14:tracePt t="195406" x="6715125" y="1357313"/>
          <p14:tracePt t="195423" x="6823075" y="1357313"/>
          <p14:tracePt t="195439" x="6908800" y="1357313"/>
          <p14:tracePt t="195455" x="7000875" y="1357313"/>
          <p14:tracePt t="195473" x="7080250" y="1357313"/>
          <p14:tracePt t="195489" x="7123113" y="1357313"/>
          <p14:tracePt t="195506" x="7158038" y="1357313"/>
          <p14:tracePt t="195522" x="7186613" y="1357313"/>
          <p14:tracePt t="195582" x="7194550" y="1357313"/>
          <p14:tracePt t="195588" x="7215188" y="1357313"/>
          <p14:tracePt t="195595" x="7229475" y="1357313"/>
          <p14:tracePt t="195605" x="7280275" y="1357313"/>
          <p14:tracePt t="195622" x="7308850" y="1357313"/>
          <p14:tracePt t="195638" x="7329488" y="1357313"/>
          <p14:tracePt t="195655" x="7337425" y="1357313"/>
          <p14:tracePt t="195702" x="7351713" y="1357313"/>
          <p14:tracePt t="195710" x="7380288" y="1357313"/>
          <p14:tracePt t="195719" x="7394575" y="1357313"/>
          <p14:tracePt t="195721" x="7408863" y="1357313"/>
          <p14:tracePt t="195782" x="7415213" y="1357313"/>
          <p14:tracePt t="195814" x="7429500" y="1357313"/>
          <p14:tracePt t="195927" x="7386638" y="1357313"/>
          <p14:tracePt t="195935" x="7229475" y="1357313"/>
          <p14:tracePt t="195943" x="7129463" y="1365250"/>
          <p14:tracePt t="195951" x="7008813" y="1385888"/>
          <p14:tracePt t="195957" x="6694488" y="1400175"/>
          <p14:tracePt t="195972" x="6300788" y="1400175"/>
          <p14:tracePt t="195988" x="5737225" y="1400175"/>
          <p14:tracePt t="196005" x="5280025" y="1400175"/>
          <p14:tracePt t="196005" x="5037138" y="1400175"/>
          <p14:tracePt t="196022" x="4572000" y="1400175"/>
          <p14:tracePt t="196039" x="4214813" y="1400175"/>
          <p14:tracePt t="196055" x="3871913" y="1350963"/>
          <p14:tracePt t="196072" x="3529013" y="1322388"/>
          <p14:tracePt t="196088" x="3171825" y="1308100"/>
          <p14:tracePt t="196105" x="2879725" y="1308100"/>
          <p14:tracePt t="196122" x="2708275" y="1308100"/>
          <p14:tracePt t="196138" x="2657475" y="1308100"/>
          <p14:tracePt t="196155" x="2636838" y="1308100"/>
          <p14:tracePt t="196198" x="2628900" y="1308100"/>
          <p14:tracePt t="196206" x="2614613" y="1308100"/>
          <p14:tracePt t="196215" x="2593975" y="1308100"/>
          <p14:tracePt t="196383" x="2665413" y="1308100"/>
          <p14:tracePt t="196390" x="2871788" y="1308100"/>
          <p14:tracePt t="196398" x="3014663" y="1308100"/>
          <p14:tracePt t="196407" x="3200400" y="1308100"/>
          <p14:tracePt t="196407" x="3351213" y="1314450"/>
          <p14:tracePt t="196423" x="3508375" y="1343025"/>
          <p14:tracePt t="196424" x="3679825" y="1357313"/>
          <p14:tracePt t="196438" x="4029075" y="1414463"/>
          <p14:tracePt t="196455" x="4208463" y="1450975"/>
          <p14:tracePt t="196470" x="4365625" y="1465263"/>
          <p14:tracePt t="196488" x="4594225" y="1493838"/>
          <p14:tracePt t="196504" x="4837113" y="1528763"/>
          <p14:tracePt t="196522" x="5080000" y="1557338"/>
          <p14:tracePt t="196538" x="5343525" y="1600200"/>
          <p14:tracePt t="196555" x="5565775" y="1600200"/>
          <p14:tracePt t="196571" x="5808663" y="1600200"/>
          <p14:tracePt t="196588" x="6015038" y="1628775"/>
          <p14:tracePt t="196604" x="6200775" y="1628775"/>
          <p14:tracePt t="196621" x="6329363" y="1628775"/>
          <p14:tracePt t="196637" x="6486525" y="1628775"/>
          <p14:tracePt t="196654" x="6594475" y="1628775"/>
          <p14:tracePt t="196670" x="6715125" y="1628775"/>
          <p14:tracePt t="196687" x="6823075" y="1628775"/>
          <p14:tracePt t="196703" x="6900863" y="1628775"/>
          <p14:tracePt t="196721" x="6958013" y="1628775"/>
          <p14:tracePt t="196737" x="7015163" y="1622425"/>
          <p14:tracePt t="196754" x="7058025" y="1608138"/>
          <p14:tracePt t="196770" x="7094538" y="1593850"/>
          <p14:tracePt t="196788" x="7129463" y="1585913"/>
          <p14:tracePt t="196804" x="7137400" y="1579563"/>
          <p14:tracePt t="196821" x="7151688" y="1571625"/>
          <p14:tracePt t="196837" x="7158038" y="1565275"/>
          <p14:tracePt t="196837" x="7165975" y="1565275"/>
          <p14:tracePt t="196854" x="7180263" y="1557338"/>
          <p14:tracePt t="196870" x="7208838" y="1550988"/>
          <p14:tracePt t="196887" x="7215188" y="1543050"/>
          <p14:tracePt t="197007" x="7223125" y="1536700"/>
          <p14:tracePt t="197111" x="7223125" y="1528763"/>
          <p14:tracePt t="197158" x="7215188" y="1528763"/>
          <p14:tracePt t="197262" x="7208838" y="1528763"/>
          <p14:tracePt t="198270" x="7194550" y="1528763"/>
          <p14:tracePt t="198343" x="7165975" y="1528763"/>
          <p14:tracePt t="198350" x="7115175" y="1528763"/>
          <p14:tracePt t="198359" x="6900863" y="1543050"/>
          <p14:tracePt t="198368" x="6643688" y="1543050"/>
          <p14:tracePt t="198385" x="6408738" y="1543050"/>
          <p14:tracePt t="198403" x="6215063" y="1543050"/>
          <p14:tracePt t="198419" x="6094413" y="1543050"/>
          <p14:tracePt t="198435" x="5986463" y="1543050"/>
          <p14:tracePt t="198451" x="5780088" y="1543050"/>
          <p14:tracePt t="198469" x="5494338" y="1543050"/>
          <p14:tracePt t="198485" x="5151438" y="1543050"/>
          <p14:tracePt t="198485" x="4965700" y="1543050"/>
          <p14:tracePt t="198503" x="4657725" y="1543050"/>
          <p14:tracePt t="198519" x="4437063" y="1543050"/>
          <p14:tracePt t="198535" x="4351338" y="1543050"/>
          <p14:tracePt t="198551" x="4314825" y="1543050"/>
          <p14:tracePt t="198568" x="4300538" y="1543050"/>
          <p14:tracePt t="198584" x="4257675" y="1543050"/>
          <p14:tracePt t="198601" x="4179888" y="1543050"/>
          <p14:tracePt t="198618" x="4114800" y="1543050"/>
          <p14:tracePt t="198635" x="4051300" y="1557338"/>
          <p14:tracePt t="198651" x="3979863" y="1571625"/>
          <p14:tracePt t="198669" x="3886200" y="1593850"/>
          <p14:tracePt t="198684" x="3794125" y="1593850"/>
          <p14:tracePt t="198702" x="3708400" y="1608138"/>
          <p14:tracePt t="198702" x="3686175" y="1608138"/>
          <p14:tracePt t="198719" x="3629025" y="1628775"/>
          <p14:tracePt t="198734" x="3586163" y="1628775"/>
          <p14:tracePt t="198751" x="3508375" y="1628775"/>
          <p14:tracePt t="198767" x="3429000" y="1628775"/>
          <p14:tracePt t="198784" x="3336925" y="1628775"/>
          <p14:tracePt t="198801" x="3243263" y="1628775"/>
          <p14:tracePt t="198817" x="3157538" y="1628775"/>
          <p14:tracePt t="198835" x="3036888" y="1628775"/>
          <p14:tracePt t="198851" x="2928938" y="1628775"/>
          <p14:tracePt t="198868" x="2886075" y="1628775"/>
          <p14:tracePt t="198884" x="2871788" y="1628775"/>
          <p14:tracePt t="199063" x="2865438" y="1628775"/>
          <p14:tracePt t="199095" x="2871788" y="1628775"/>
          <p14:tracePt t="199102" x="2879725" y="1628775"/>
          <p14:tracePt t="199110" x="2894013" y="1628775"/>
          <p14:tracePt t="199118" x="2914650" y="1628775"/>
          <p14:tracePt t="199133" x="2965450" y="1614488"/>
          <p14:tracePt t="199151" x="3022600" y="1608138"/>
          <p14:tracePt t="199167" x="3065463" y="1608138"/>
          <p14:tracePt t="199183" x="3128963" y="1608138"/>
          <p14:tracePt t="199200" x="3186113" y="1608138"/>
          <p14:tracePt t="199217" x="3214688" y="1608138"/>
          <p14:tracePt t="199234" x="3228975" y="1608138"/>
          <p14:tracePt t="199250" x="3271838" y="1608138"/>
          <p14:tracePt t="199267" x="3328988" y="1608138"/>
          <p14:tracePt t="199283" x="3414713" y="1608138"/>
          <p14:tracePt t="199300" x="3508375" y="1608138"/>
          <p14:tracePt t="199317" x="3571875" y="1608138"/>
          <p14:tracePt t="199333" x="3651250" y="1608138"/>
          <p14:tracePt t="199350" x="3679825" y="1608138"/>
          <p14:tracePt t="199367" x="3686175" y="1608138"/>
          <p14:tracePt t="199422" x="3694113" y="1608138"/>
          <p14:tracePt t="199454" x="3700463" y="1608138"/>
          <p14:tracePt t="199518" x="3714750" y="1608138"/>
          <p14:tracePt t="199550" x="3722688" y="1608138"/>
          <p14:tracePt t="199558" x="3729038" y="1608138"/>
          <p14:tracePt t="199567" x="3736975" y="1608138"/>
          <p14:tracePt t="199575" x="3765550" y="1608138"/>
          <p14:tracePt t="199647" x="3779838" y="1608138"/>
          <p14:tracePt t="199662" x="3794125" y="1608138"/>
          <p14:tracePt t="199679" x="3800475" y="1608138"/>
          <p14:tracePt t="199734" x="3808413" y="1608138"/>
          <p14:tracePt t="199750" x="3814763" y="1608138"/>
          <p14:tracePt t="199766" x="3829050" y="1608138"/>
          <p14:tracePt t="199776" x="3836988" y="1614488"/>
          <p14:tracePt t="199783" x="3851275" y="1628775"/>
          <p14:tracePt t="199799" x="3857625" y="1636713"/>
          <p14:tracePt t="199815" x="3871913" y="1651000"/>
          <p14:tracePt t="199833" x="3879850" y="1665288"/>
          <p14:tracePt t="199849" x="3886200" y="1671638"/>
          <p14:tracePt t="199866" x="3900488" y="1685925"/>
          <p14:tracePt t="199884" x="3900488" y="1693863"/>
          <p14:tracePt t="199900" x="3914775" y="1714500"/>
          <p14:tracePt t="199916" x="3922713" y="1728788"/>
          <p14:tracePt t="199933" x="3929063" y="1751013"/>
          <p14:tracePt t="199990" x="3937000" y="1765300"/>
          <p14:tracePt t="199998" x="3937000" y="1771650"/>
          <p14:tracePt t="200006" x="3965575" y="1785938"/>
          <p14:tracePt t="200016" x="3979863" y="1808163"/>
          <p14:tracePt t="200032" x="3986213" y="1822450"/>
          <p14:tracePt t="200049" x="4000500" y="1828800"/>
          <p14:tracePt t="200065" x="4008438" y="1851025"/>
          <p14:tracePt t="200082" x="4014788" y="1865313"/>
          <p14:tracePt t="200098" x="4029075" y="1879600"/>
          <p14:tracePt t="200116" x="4037013" y="1900238"/>
          <p14:tracePt t="200159" x="4043363" y="1908175"/>
          <p14:tracePt t="200166" x="4051300" y="1914525"/>
          <p14:tracePt t="200174" x="4065588" y="1936750"/>
          <p14:tracePt t="200183" x="4079875" y="1951038"/>
          <p14:tracePt t="200199" x="4094163" y="1965325"/>
          <p14:tracePt t="200216" x="4108450" y="1979613"/>
          <p14:tracePt t="200566" x="4114800" y="1985963"/>
          <p14:tracePt t="200575" x="4114800" y="2014538"/>
          <p14:tracePt t="200583" x="4114800" y="2022475"/>
          <p14:tracePt t="200590" x="4108450" y="2051050"/>
          <p14:tracePt t="200599" x="4079875" y="2079625"/>
          <p14:tracePt t="200615" x="4043363" y="2136775"/>
          <p14:tracePt t="200632" x="3965575" y="2214563"/>
          <p14:tracePt t="200648" x="3943350" y="2293938"/>
          <p14:tracePt t="200665" x="3900488" y="2379663"/>
          <p14:tracePt t="200682" x="3857625" y="2479675"/>
          <p14:tracePt t="200699" x="3794125" y="2614613"/>
          <p14:tracePt t="200715" x="3771900" y="2708275"/>
          <p14:tracePt t="200731" x="3765550" y="2765425"/>
          <p14:tracePt t="200749" x="3736975" y="2871788"/>
          <p14:tracePt t="200764" x="3714750" y="2971800"/>
          <p14:tracePt t="200764" x="3694113" y="3014663"/>
          <p14:tracePt t="200783" x="3694113" y="3065463"/>
          <p14:tracePt t="200798" x="3694113" y="3157538"/>
          <p14:tracePt t="200815" x="3694113" y="3200400"/>
          <p14:tracePt t="200831" x="3694113" y="3243263"/>
          <p14:tracePt t="200848" x="3694113" y="3279775"/>
          <p14:tracePt t="200865" x="3694113" y="3322638"/>
          <p14:tracePt t="200881" x="3694113" y="3343275"/>
          <p14:tracePt t="200897" x="3700463" y="3394075"/>
          <p14:tracePt t="200915" x="3729038" y="3443288"/>
          <p14:tracePt t="200932" x="3751263" y="3479800"/>
          <p14:tracePt t="200948" x="3771900" y="3522663"/>
          <p14:tracePt t="200964" x="3779838" y="3551238"/>
          <p14:tracePt t="200981" x="3800475" y="3600450"/>
          <p14:tracePt t="200998" x="3851275" y="3714750"/>
          <p14:tracePt t="201015" x="3857625" y="3771900"/>
          <p14:tracePt t="201031" x="3871913" y="3814763"/>
          <p14:tracePt t="201048" x="3871913" y="3857625"/>
          <p14:tracePt t="201064" x="3871913" y="3922713"/>
          <p14:tracePt t="201082" x="3871913" y="3994150"/>
          <p14:tracePt t="201098" x="3871913" y="4079875"/>
          <p14:tracePt t="201114" x="3871913" y="4171950"/>
          <p14:tracePt t="201132" x="3871913" y="4279900"/>
          <p14:tracePt t="201148" x="3865563" y="4357688"/>
          <p14:tracePt t="201164" x="3865563" y="4451350"/>
          <p14:tracePt t="201181" x="3857625" y="4529138"/>
          <p14:tracePt t="201197" x="3857625" y="4586288"/>
          <p14:tracePt t="201215" x="3857625" y="4614863"/>
          <p14:tracePt t="201262" x="3857625" y="4622800"/>
          <p14:tracePt t="201271" x="3857625" y="4629150"/>
          <p14:tracePt t="201278" x="3857625" y="4637088"/>
          <p14:tracePt t="201310" x="3857625" y="4651375"/>
          <p14:tracePt t="201319" x="3857625" y="4657725"/>
          <p14:tracePt t="201326" x="3857625" y="4665663"/>
          <p14:tracePt t="201331" x="3865563" y="4679950"/>
          <p14:tracePt t="201446" x="3871913" y="4679950"/>
          <p14:tracePt t="201454" x="3929063" y="4679950"/>
          <p14:tracePt t="201462" x="3971925" y="4657725"/>
          <p14:tracePt t="201463" x="4071938" y="4637088"/>
          <p14:tracePt t="201480" x="4186238" y="4579938"/>
          <p14:tracePt t="201497" x="4257675" y="4543425"/>
          <p14:tracePt t="201513" x="4329113" y="4514850"/>
          <p14:tracePt t="201531" x="4394200" y="4494213"/>
          <p14:tracePt t="201547" x="4471988" y="4479925"/>
          <p14:tracePt t="201564" x="4557713" y="4443413"/>
          <p14:tracePt t="201580" x="4651375" y="4422775"/>
          <p14:tracePt t="201597" x="4729163" y="4414838"/>
          <p14:tracePt t="201613" x="4829175" y="4394200"/>
          <p14:tracePt t="201631" x="4908550" y="4386263"/>
          <p14:tracePt t="201646" x="4951413" y="4379913"/>
          <p14:tracePt t="201664" x="4965700" y="4379913"/>
          <p14:tracePt t="201680" x="4972050" y="4379913"/>
          <p14:tracePt t="201727" x="4979988" y="4379913"/>
          <p14:tracePt t="201735" x="5008563" y="4371975"/>
          <p14:tracePt t="201742" x="5014913" y="4371975"/>
          <p14:tracePt t="201751" x="5029200" y="4371975"/>
          <p14:tracePt t="201763" x="5065713" y="4357688"/>
          <p14:tracePt t="201780" x="5072063" y="4351338"/>
          <p14:tracePt t="201814" x="5086350" y="4351338"/>
          <p14:tracePt t="201829" x="5094288" y="4351338"/>
          <p14:tracePt t="201831" x="5100638" y="4343400"/>
          <p14:tracePt t="201870" x="5108575" y="4343400"/>
          <p14:tracePt t="202062" x="5143500" y="4329113"/>
          <p14:tracePt t="202075" x="5151438" y="4308475"/>
          <p14:tracePt t="202078" x="5172075" y="4294188"/>
          <p14:tracePt t="202087" x="5214938" y="4265613"/>
          <p14:tracePt t="202097" x="5272088" y="4257675"/>
          <p14:tracePt t="202112" x="5308600" y="4243388"/>
          <p14:tracePt t="202129" x="5314950" y="4243388"/>
          <p14:tracePt t="202146" x="5322888" y="4243388"/>
          <p14:tracePt t="202182" x="5343525" y="4243388"/>
          <p14:tracePt t="202190" x="5372100" y="4243388"/>
          <p14:tracePt t="202196" x="5414963" y="4243388"/>
          <p14:tracePt t="202213" x="5486400" y="4237038"/>
          <p14:tracePt t="202229" x="5551488" y="4214813"/>
          <p14:tracePt t="202246" x="5594350" y="4214813"/>
          <p14:tracePt t="202264" x="5622925" y="4208463"/>
          <p14:tracePt t="202279" x="5637213" y="4200525"/>
          <p14:tracePt t="202296" x="5665788" y="4194175"/>
          <p14:tracePt t="202312" x="5700713" y="4171950"/>
          <p14:tracePt t="202330" x="5757863" y="4157663"/>
          <p14:tracePt t="202346" x="5794375" y="4129088"/>
          <p14:tracePt t="202363" x="5837238" y="4122738"/>
          <p14:tracePt t="202379" x="5872163" y="4100513"/>
          <p14:tracePt t="202396" x="5894388" y="4100513"/>
          <p14:tracePt t="202412" x="5937250" y="4079875"/>
          <p14:tracePt t="202412" x="5965825" y="4079875"/>
          <p14:tracePt t="202430" x="5972175" y="4071938"/>
          <p14:tracePt t="202446" x="6022975" y="4043363"/>
          <p14:tracePt t="202463" x="6057900" y="4037013"/>
          <p14:tracePt t="202479" x="6080125" y="4022725"/>
          <p14:tracePt t="202496" x="6094413" y="4022725"/>
          <p14:tracePt t="202512" x="6115050" y="4000500"/>
          <p14:tracePt t="202529" x="6122988" y="3994150"/>
          <p14:tracePt t="202545" x="6143625" y="3979863"/>
          <p14:tracePt t="202563" x="6143625" y="3971925"/>
          <p14:tracePt t="202579" x="6151563" y="3951288"/>
          <p14:tracePt t="202595" x="6180138" y="3879850"/>
          <p14:tracePt t="202612" x="6208713" y="3765550"/>
          <p14:tracePt t="202629" x="6243638" y="3571875"/>
          <p14:tracePt t="202645" x="6257925" y="3294063"/>
          <p14:tracePt t="202662" x="6257925" y="3086100"/>
          <p14:tracePt t="202678" x="6323013" y="2908300"/>
          <p14:tracePt t="202695" x="6415088" y="2751138"/>
          <p14:tracePt t="202711" x="6472238" y="2651125"/>
          <p14:tracePt t="202728" x="6500813" y="2571750"/>
          <p14:tracePt t="202745" x="6523038" y="2508250"/>
          <p14:tracePt t="202762" x="6557963" y="2414588"/>
          <p14:tracePt t="202779" x="6557963" y="2343150"/>
          <p14:tracePt t="202796" x="6557963" y="2251075"/>
          <p14:tracePt t="202811" x="6572250" y="2108200"/>
          <p14:tracePt t="202829" x="6608763" y="1965325"/>
          <p14:tracePt t="202845" x="6629400" y="1836738"/>
          <p14:tracePt t="202845" x="6643688" y="1779588"/>
          <p14:tracePt t="202863" x="6680200" y="1693863"/>
          <p14:tracePt t="202878" x="6680200" y="1651000"/>
          <p14:tracePt t="202894" x="6686550" y="1628775"/>
          <p14:tracePt t="202911" x="6686550" y="1614488"/>
          <p14:tracePt t="202928" x="6694488" y="1600200"/>
          <p14:tracePt t="202990" x="6694488" y="1585913"/>
          <p14:tracePt t="203094" x="6657975" y="1585913"/>
          <p14:tracePt t="203102" x="6551613" y="1585913"/>
          <p14:tracePt t="203110" x="6515100" y="1585913"/>
          <p14:tracePt t="203114" x="6415088" y="1628775"/>
          <p14:tracePt t="203127" x="6337300" y="1651000"/>
          <p14:tracePt t="203144" x="6251575" y="1693863"/>
          <p14:tracePt t="203161" x="6165850" y="1736725"/>
          <p14:tracePt t="203178" x="6100763" y="1757363"/>
          <p14:tracePt t="203195" x="6029325" y="1779588"/>
          <p14:tracePt t="203211" x="5937250" y="1800225"/>
          <p14:tracePt t="203227" x="5808663" y="1808163"/>
          <p14:tracePt t="203244" x="5700713" y="1836738"/>
          <p14:tracePt t="203261" x="5586413" y="1857375"/>
          <p14:tracePt t="203261" x="5551488" y="1865313"/>
          <p14:tracePt t="203279" x="5494338" y="1865313"/>
          <p14:tracePt t="203294" x="5414963" y="1885950"/>
          <p14:tracePt t="203312" x="5329238" y="1908175"/>
          <p14:tracePt t="203327" x="5243513" y="1914525"/>
          <p14:tracePt t="203345" x="5114925" y="1943100"/>
          <p14:tracePt t="203361" x="4986338" y="1951038"/>
          <p14:tracePt t="203378" x="4865688" y="1951038"/>
          <p14:tracePt t="203394" x="4722813" y="1951038"/>
          <p14:tracePt t="203411" x="4565650" y="1951038"/>
          <p14:tracePt t="203428" x="4429125" y="1951038"/>
          <p14:tracePt t="203444" x="4322763" y="1951038"/>
          <p14:tracePt t="203460" x="4214813" y="1951038"/>
          <p14:tracePt t="203477" x="4129088" y="1951038"/>
          <p14:tracePt t="203493" x="4065588" y="1951038"/>
          <p14:tracePt t="203512" x="4000500" y="1951038"/>
          <p14:tracePt t="203527" x="3922713" y="1914525"/>
          <p14:tracePt t="203544" x="3808413" y="1885950"/>
          <p14:tracePt t="203560" x="3694113" y="1865313"/>
          <p14:tracePt t="203577" x="3671888" y="1843088"/>
          <p14:tracePt t="203594" x="3665538" y="1836738"/>
          <p14:tracePt t="203611" x="3665538" y="1793875"/>
          <p14:tracePt t="203627" x="3700463" y="1679575"/>
          <p14:tracePt t="203644" x="3779838" y="1608138"/>
          <p14:tracePt t="203660" x="3871913" y="1514475"/>
          <p14:tracePt t="203678" x="4022725" y="1436688"/>
          <p14:tracePt t="203678" x="4100513" y="1400175"/>
          <p14:tracePt t="203695" x="4237038" y="1385888"/>
          <p14:tracePt t="203711" x="4414838" y="1371600"/>
          <p14:tracePt t="203727" x="4686300" y="1371600"/>
          <p14:tracePt t="203745" x="5008563" y="1371600"/>
          <p14:tracePt t="203760" x="5386388" y="1371600"/>
          <p14:tracePt t="203777" x="5851525" y="1371600"/>
          <p14:tracePt t="203793" x="6172200" y="1371600"/>
          <p14:tracePt t="203810" x="6394450" y="1371600"/>
          <p14:tracePt t="203826" x="6465888" y="1371600"/>
          <p14:tracePt t="203843" x="6480175" y="1371600"/>
          <p14:tracePt t="203878" x="6486525" y="1371600"/>
          <p14:tracePt t="203878" x="6515100" y="1393825"/>
          <p14:tracePt t="203893" x="6529388" y="1465263"/>
          <p14:tracePt t="203911" x="6529388" y="1522413"/>
          <p14:tracePt t="203926" x="6494463" y="1600200"/>
          <p14:tracePt t="203944" x="6294438" y="1693863"/>
          <p14:tracePt t="203960" x="5965825" y="1736725"/>
          <p14:tracePt t="203977" x="5357813" y="1828800"/>
          <p14:tracePt t="203993" x="4629150" y="1885950"/>
          <p14:tracePt t="204011" x="4029075" y="1908175"/>
          <p14:tracePt t="204026" x="3457575" y="1922463"/>
          <p14:tracePt t="204043" x="3186113" y="1922463"/>
          <p14:tracePt t="204059" x="3008313" y="1922463"/>
          <p14:tracePt t="204077" x="2922588" y="1922463"/>
          <p14:tracePt t="204093" x="2851150" y="1922463"/>
          <p14:tracePt t="204110" x="2814638" y="1922463"/>
          <p14:tracePt t="204126" x="2794000" y="1908175"/>
          <p14:tracePt t="204144" x="2743200" y="1900238"/>
          <p14:tracePt t="204160" x="2679700" y="1857375"/>
          <p14:tracePt t="204177" x="2622550" y="1828800"/>
          <p14:tracePt t="204194" x="2571750" y="1822450"/>
          <p14:tracePt t="204210" x="2565400" y="1814513"/>
          <p14:tracePt t="204226" x="2551113" y="1800225"/>
          <p14:tracePt t="204244" x="2543175" y="1765300"/>
          <p14:tracePt t="204260" x="2536825" y="1722438"/>
          <p14:tracePt t="204277" x="2536825" y="1693863"/>
          <p14:tracePt t="204293" x="2536825" y="1608138"/>
          <p14:tracePt t="204310" x="2536825" y="1585913"/>
          <p14:tracePt t="204326" x="2536825" y="1557338"/>
          <p14:tracePt t="204342" x="2536825" y="1543050"/>
          <p14:tracePt t="204360" x="2536825" y="1514475"/>
          <p14:tracePt t="204377" x="2536825" y="1500188"/>
          <p14:tracePt t="204393" x="2543175" y="1457325"/>
          <p14:tracePt t="204410" x="2571750" y="1400175"/>
          <p14:tracePt t="204427" x="2614613" y="1350963"/>
          <p14:tracePt t="204444" x="2643188" y="1322388"/>
          <p14:tracePt t="204460" x="2657475" y="1293813"/>
          <p14:tracePt t="204476" x="2665413" y="1285875"/>
          <p14:tracePt t="204493" x="2671763" y="1279525"/>
          <p14:tracePt t="204510" x="2686050" y="1265238"/>
          <p14:tracePt t="204526" x="2700338" y="1243013"/>
          <p14:tracePt t="204543" x="2714625" y="1236663"/>
          <p14:tracePt t="204559" x="2751138" y="1208088"/>
          <p14:tracePt t="204576" x="2794000" y="1171575"/>
          <p14:tracePt t="204592" x="2843213" y="1143000"/>
          <p14:tracePt t="204609" x="2886075" y="1114425"/>
          <p14:tracePt t="204625" x="2928938" y="1108075"/>
          <p14:tracePt t="204643" x="2951163" y="1108075"/>
          <p14:tracePt t="204659" x="3000375" y="1100138"/>
          <p14:tracePt t="204676" x="3043238" y="1100138"/>
          <p14:tracePt t="204693" x="3108325" y="1100138"/>
          <p14:tracePt t="204709" x="3165475" y="1100138"/>
          <p14:tracePt t="204725" x="3294063" y="1122363"/>
          <p14:tracePt t="204743" x="3343275" y="1143000"/>
          <p14:tracePt t="204758" x="3386138" y="1165225"/>
          <p14:tracePt t="204776" x="3414713" y="1193800"/>
          <p14:tracePt t="204792" x="3429000" y="1228725"/>
          <p14:tracePt t="204809" x="3451225" y="1279525"/>
          <p14:tracePt t="204825" x="3457575" y="1308100"/>
          <p14:tracePt t="204842" x="3471863" y="1350963"/>
          <p14:tracePt t="204859" x="3471863" y="1393825"/>
          <p14:tracePt t="204876" x="3471863" y="1443038"/>
          <p14:tracePt t="204892" x="3451225" y="1479550"/>
          <p14:tracePt t="204910" x="3422650" y="1500188"/>
          <p14:tracePt t="204925" x="3371850" y="1543050"/>
          <p14:tracePt t="204943" x="3336925" y="1557338"/>
          <p14:tracePt t="204959" x="3328988" y="1565275"/>
          <p14:tracePt t="204975" x="3322638" y="1565275"/>
          <p14:tracePt t="205687" x="3343275" y="1579563"/>
          <p14:tracePt t="205734" x="3357563" y="1579563"/>
          <p14:tracePt t="205742" x="3365500" y="1579563"/>
          <p14:tracePt t="205759" x="3371850" y="1585913"/>
          <p14:tracePt t="205790" x="3394075" y="1585913"/>
          <p14:tracePt t="205798" x="3465513" y="1600200"/>
          <p14:tracePt t="205814" x="3571875" y="1614488"/>
          <p14:tracePt t="205824" x="3736975" y="1665288"/>
          <p14:tracePt t="205841" x="3971925" y="1736725"/>
          <p14:tracePt t="205858" x="4165600" y="1785938"/>
          <p14:tracePt t="205874" x="4343400" y="1836738"/>
          <p14:tracePt t="205891" x="4479925" y="1885950"/>
          <p14:tracePt t="205907" x="4608513" y="1922463"/>
          <p14:tracePt t="205925" x="4722813" y="1957388"/>
          <p14:tracePt t="205940" x="4822825" y="1985963"/>
          <p14:tracePt t="205957" x="4865688" y="2000250"/>
          <p14:tracePt t="205973" x="4900613" y="2008188"/>
          <p14:tracePt t="206126" x="4908550" y="2008188"/>
          <p14:tracePt t="206134" x="4914900" y="2008188"/>
          <p14:tracePt t="206149" x="4929188" y="2008188"/>
          <p14:tracePt t="206166" x="4937125" y="2008188"/>
          <p14:tracePt t="206318" x="4943475" y="2008188"/>
          <p14:tracePt t="206358" x="4951413" y="2008188"/>
          <p14:tracePt t="206366" x="4957763" y="2014538"/>
          <p14:tracePt t="206398" x="4972050" y="2022475"/>
          <p14:tracePt t="206494" x="4979988" y="2022475"/>
          <p14:tracePt t="206599" x="4986338" y="2022475"/>
          <p14:tracePt t="210256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L1 Size and Associativity</a:t>
            </a:r>
            <a:endParaRPr lang="en-AU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77589" y="5517232"/>
            <a:ext cx="8270875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ctr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3399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Energy per read vs. size and associativity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33C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1640" y="817563"/>
            <a:ext cx="6548148" cy="469966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637"/>
    </mc:Choice>
    <mc:Fallback>
      <p:transition spd="slow" advTm="105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837" x="2771775" y="3443288"/>
          <p14:tracePt t="16853" x="2757488" y="3465513"/>
          <p14:tracePt t="16861" x="2757488" y="3471863"/>
          <p14:tracePt t="16868" x="2751138" y="3494088"/>
          <p14:tracePt t="16877" x="2751138" y="3500438"/>
          <p14:tracePt t="16882" x="2736850" y="3543300"/>
          <p14:tracePt t="16901" x="2736850" y="3579813"/>
          <p14:tracePt t="16917" x="2728913" y="3622675"/>
          <p14:tracePt t="16917" x="2714625" y="3636963"/>
          <p14:tracePt t="16933" x="2700338" y="3736975"/>
          <p14:tracePt t="16965" x="2679700" y="3786188"/>
          <p14:tracePt t="16973" x="2657475" y="3871913"/>
          <p14:tracePt t="16983" x="2628900" y="3914775"/>
          <p14:tracePt t="16999" x="2600325" y="3971925"/>
          <p14:tracePt t="17016" x="2551113" y="4029075"/>
          <p14:tracePt t="17032" x="2522538" y="4065588"/>
          <p14:tracePt t="17050" x="2493963" y="4129088"/>
          <p14:tracePt t="17066" x="2443163" y="4229100"/>
          <p14:tracePt t="17083" x="2386013" y="4337050"/>
          <p14:tracePt t="17098" x="2308225" y="4471988"/>
          <p14:tracePt t="17116" x="2251075" y="4572000"/>
          <p14:tracePt t="17132" x="2136775" y="4722813"/>
          <p14:tracePt t="17149" x="2093913" y="4808538"/>
          <p14:tracePt t="17165" x="2079625" y="4843463"/>
          <p14:tracePt t="17182" x="2051050" y="4886325"/>
          <p14:tracePt t="17198" x="2043113" y="4908550"/>
          <p14:tracePt t="17317" x="2043113" y="4914900"/>
          <p14:tracePt t="17349" x="2051050" y="4879975"/>
          <p14:tracePt t="17357" x="2065338" y="4708525"/>
          <p14:tracePt t="17364" x="2079625" y="4614863"/>
          <p14:tracePt t="17369" x="2114550" y="4408488"/>
          <p14:tracePt t="17381" x="2143125" y="4194175"/>
          <p14:tracePt t="17398" x="2171700" y="4022725"/>
          <p14:tracePt t="17415" x="2193925" y="3894138"/>
          <p14:tracePt t="17432" x="2208213" y="3786188"/>
          <p14:tracePt t="17448" x="2228850" y="3657600"/>
          <p14:tracePt t="17465" x="2251075" y="3565525"/>
          <p14:tracePt t="17482" x="2265363" y="3471863"/>
          <p14:tracePt t="17498" x="2308225" y="3371850"/>
          <p14:tracePt t="17515" x="2343150" y="3257550"/>
          <p14:tracePt t="17531" x="2379663" y="3143250"/>
          <p14:tracePt t="17531" x="2400300" y="3114675"/>
          <p14:tracePt t="17549" x="2414588" y="3036888"/>
          <p14:tracePt t="17565" x="2428875" y="2986088"/>
          <p14:tracePt t="17581" x="2457450" y="2936875"/>
          <p14:tracePt t="17598" x="2471738" y="2894013"/>
          <p14:tracePt t="17614" x="2500313" y="2836863"/>
          <p14:tracePt t="17631" x="2579688" y="2728913"/>
          <p14:tracePt t="17649" x="2693988" y="2608263"/>
          <p14:tracePt t="17665" x="2865438" y="2443163"/>
          <p14:tracePt t="17682" x="3022600" y="2314575"/>
          <p14:tracePt t="17697" x="3200400" y="2193925"/>
          <p14:tracePt t="17715" x="3322638" y="2079625"/>
          <p14:tracePt t="17732" x="3357563" y="2065338"/>
          <p14:tracePt t="17789" x="3365500" y="2065338"/>
          <p14:tracePt t="17795" x="3400425" y="2065338"/>
          <p14:tracePt t="17798" x="3443288" y="2100263"/>
          <p14:tracePt t="17806" x="3486150" y="2136775"/>
          <p14:tracePt t="17814" x="3543300" y="2179638"/>
          <p14:tracePt t="17831" x="3586163" y="2208213"/>
          <p14:tracePt t="17848" x="3594100" y="2271713"/>
          <p14:tracePt t="17865" x="3594100" y="2393950"/>
          <p14:tracePt t="17881" x="3557588" y="2522538"/>
          <p14:tracePt t="17898" x="3500438" y="2657475"/>
          <p14:tracePt t="17915" x="3436938" y="2808288"/>
          <p14:tracePt t="17931" x="3400425" y="2951163"/>
          <p14:tracePt t="17947" x="3336925" y="3122613"/>
          <p14:tracePt t="17947" x="3300413" y="3194050"/>
          <p14:tracePt t="17965" x="3265488" y="3343275"/>
          <p14:tracePt t="17980" x="3186113" y="3479800"/>
          <p14:tracePt t="17999" x="3151188" y="3608388"/>
          <p14:tracePt t="18014" x="3114675" y="3751263"/>
          <p14:tracePt t="18031" x="3065463" y="3914775"/>
          <p14:tracePt t="18047" x="3051175" y="3986213"/>
          <p14:tracePt t="18064" x="3051175" y="4037013"/>
          <p14:tracePt t="18080" x="3043238" y="4086225"/>
          <p14:tracePt t="18098" x="3043238" y="4151313"/>
          <p14:tracePt t="18114" x="3043238" y="4194175"/>
          <p14:tracePt t="18130" x="3036888" y="4237038"/>
          <p14:tracePt t="18147" x="3028950" y="4294188"/>
          <p14:tracePt t="18164" x="3022600" y="4337050"/>
          <p14:tracePt t="18180" x="3000375" y="4351338"/>
          <p14:tracePt t="18198" x="2994025" y="4371975"/>
          <p14:tracePt t="18214" x="2957513" y="4400550"/>
          <p14:tracePt t="18231" x="2922588" y="4451350"/>
          <p14:tracePt t="18246" x="2886075" y="4486275"/>
          <p14:tracePt t="18265" x="2828925" y="4537075"/>
          <p14:tracePt t="18281" x="2779713" y="4572000"/>
          <p14:tracePt t="18298" x="2708275" y="4614863"/>
          <p14:tracePt t="18313" x="2622550" y="4665663"/>
          <p14:tracePt t="18330" x="2586038" y="4679950"/>
          <p14:tracePt t="18347" x="2522538" y="4722813"/>
          <p14:tracePt t="18364" x="2486025" y="4737100"/>
          <p14:tracePt t="18380" x="2451100" y="4772025"/>
          <p14:tracePt t="18397" x="2414588" y="4779963"/>
          <p14:tracePt t="18414" x="2393950" y="4779963"/>
          <p14:tracePt t="18431" x="2357438" y="4779963"/>
          <p14:tracePt t="18446" x="2343150" y="4779963"/>
          <p14:tracePt t="18464" x="2322513" y="4779963"/>
          <p14:tracePt t="18480" x="2271713" y="4737100"/>
          <p14:tracePt t="18513" x="2243138" y="4657725"/>
          <p14:tracePt t="18513" x="2200275" y="4537075"/>
          <p14:tracePt t="18531" x="2151063" y="4422775"/>
          <p14:tracePt t="18547" x="2100263" y="4308475"/>
          <p14:tracePt t="18564" x="2093913" y="4214813"/>
          <p14:tracePt t="18579" x="2065338" y="4108450"/>
          <p14:tracePt t="18597" x="2065338" y="4000500"/>
          <p14:tracePt t="18613" x="2065338" y="3879850"/>
          <p14:tracePt t="18631" x="2065338" y="3757613"/>
          <p14:tracePt t="18646" x="2065338" y="3614738"/>
          <p14:tracePt t="18663" x="2065338" y="3508375"/>
          <p14:tracePt t="18679" x="2065338" y="3400425"/>
          <p14:tracePt t="18696" x="2079625" y="3294063"/>
          <p14:tracePt t="18713" x="2085975" y="3186113"/>
          <p14:tracePt t="18730" x="2100263" y="3094038"/>
          <p14:tracePt t="18746" x="2143125" y="3008313"/>
          <p14:tracePt t="18764" x="2179638" y="2894013"/>
          <p14:tracePt t="18780" x="2271713" y="2714625"/>
          <p14:tracePt t="18797" x="2328863" y="2593975"/>
          <p14:tracePt t="18813" x="2386013" y="2508250"/>
          <p14:tracePt t="18829" x="2465388" y="2414588"/>
          <p14:tracePt t="18846" x="2551113" y="2336800"/>
          <p14:tracePt t="18862" x="2608263" y="2279650"/>
          <p14:tracePt t="18879" x="2693988" y="2214563"/>
          <p14:tracePt t="18897" x="2757488" y="2185988"/>
          <p14:tracePt t="18912" x="2800350" y="2171700"/>
          <p14:tracePt t="18930" x="2894013" y="2151063"/>
          <p14:tracePt t="18945" x="2986088" y="2143125"/>
          <p14:tracePt t="18964" x="3094038" y="2122488"/>
          <p14:tracePt t="18979" x="3157538" y="2122488"/>
          <p14:tracePt t="18979" x="3208338" y="2122488"/>
          <p14:tracePt t="18997" x="3371850" y="2143125"/>
          <p14:tracePt t="19013" x="3465513" y="2222500"/>
          <p14:tracePt t="19029" x="3551238" y="2371725"/>
          <p14:tracePt t="19046" x="3586163" y="2536825"/>
          <p14:tracePt t="19063" x="3636963" y="2686050"/>
          <p14:tracePt t="19079" x="3686175" y="2800350"/>
          <p14:tracePt t="19096" x="3714750" y="2900363"/>
          <p14:tracePt t="19112" x="3736975" y="2971800"/>
          <p14:tracePt t="19129" x="3736975" y="3108325"/>
          <p14:tracePt t="19146" x="3736975" y="3243263"/>
          <p14:tracePt t="19163" x="3736975" y="3400425"/>
          <p14:tracePt t="19179" x="3736975" y="3543300"/>
          <p14:tracePt t="19196" x="3736975" y="3665538"/>
          <p14:tracePt t="19212" x="3722688" y="3829050"/>
          <p14:tracePt t="19230" x="3714750" y="3908425"/>
          <p14:tracePt t="19245" x="3700463" y="3971925"/>
          <p14:tracePt t="19262" x="3679825" y="4071938"/>
          <p14:tracePt t="19279" x="3671888" y="4157663"/>
          <p14:tracePt t="19296" x="3622675" y="4279900"/>
          <p14:tracePt t="19312" x="3594100" y="4351338"/>
          <p14:tracePt t="19329" x="3565525" y="4414838"/>
          <p14:tracePt t="19346" x="3543300" y="4465638"/>
          <p14:tracePt t="19362" x="3529013" y="4486275"/>
          <p14:tracePt t="19379" x="3522663" y="4522788"/>
          <p14:tracePt t="19396" x="3508375" y="4565650"/>
          <p14:tracePt t="19412" x="3422650" y="4694238"/>
          <p14:tracePt t="19429" x="3365500" y="4751388"/>
          <p14:tracePt t="19446" x="3328988" y="4786313"/>
          <p14:tracePt t="19463" x="3228975" y="4829175"/>
          <p14:tracePt t="19479" x="3122613" y="4865688"/>
          <p14:tracePt t="19496" x="3008313" y="4900613"/>
          <p14:tracePt t="19512" x="2908300" y="4929188"/>
          <p14:tracePt t="19528" x="2765425" y="4979988"/>
          <p14:tracePt t="19545" x="2651125" y="5014913"/>
          <p14:tracePt t="19562" x="2522538" y="5043488"/>
          <p14:tracePt t="19578" x="2400300" y="5043488"/>
          <p14:tracePt t="19596" x="2293938" y="5043488"/>
          <p14:tracePt t="19611" x="2122488" y="5043488"/>
          <p14:tracePt t="19629" x="2036763" y="5043488"/>
          <p14:tracePt t="19646" x="1985963" y="5037138"/>
          <p14:tracePt t="19661" x="1979613" y="5014913"/>
          <p14:tracePt t="19679" x="1971675" y="4979988"/>
          <p14:tracePt t="19695" x="1893888" y="4886325"/>
          <p14:tracePt t="19713" x="1851025" y="4786313"/>
          <p14:tracePt t="19728" x="1822450" y="4714875"/>
          <p14:tracePt t="19745" x="1785938" y="4600575"/>
          <p14:tracePt t="19761" x="1779588" y="4500563"/>
          <p14:tracePt t="19779" x="1779588" y="4329113"/>
          <p14:tracePt t="19795" x="1779588" y="4151313"/>
          <p14:tracePt t="19811" x="1779588" y="4014788"/>
          <p14:tracePt t="19828" x="1779588" y="3822700"/>
          <p14:tracePt t="19845" x="1779588" y="3679825"/>
          <p14:tracePt t="19861" x="1779588" y="3571875"/>
          <p14:tracePt t="19879" x="1779588" y="3494088"/>
          <p14:tracePt t="19894" x="1779588" y="3422650"/>
          <p14:tracePt t="19911" x="1779588" y="3314700"/>
          <p14:tracePt t="19928" x="1814513" y="3214688"/>
          <p14:tracePt t="19945" x="1908175" y="3028950"/>
          <p14:tracePt t="19961" x="1965325" y="2914650"/>
          <p14:tracePt t="19979" x="2022475" y="2808288"/>
          <p14:tracePt t="19995" x="2085975" y="2722563"/>
          <p14:tracePt t="20012" x="2136775" y="2665413"/>
          <p14:tracePt t="20028" x="2208213" y="2614613"/>
          <p14:tracePt t="20045" x="2257425" y="2586038"/>
          <p14:tracePt t="20061" x="2271713" y="2579688"/>
          <p14:tracePt t="20078" x="2322513" y="2551113"/>
          <p14:tracePt t="20095" x="2343150" y="2536825"/>
          <p14:tracePt t="20111" x="2379663" y="2514600"/>
          <p14:tracePt t="20127" x="2428875" y="2493963"/>
          <p14:tracePt t="20145" x="2457450" y="2486025"/>
          <p14:tracePt t="20197" x="2471738" y="2486025"/>
          <p14:tracePt t="20205" x="2479675" y="2486025"/>
          <p14:tracePt t="20213" x="2493963" y="2471738"/>
          <p14:tracePt t="20214" x="2536825" y="2457450"/>
          <p14:tracePt t="20229" x="2614613" y="2457450"/>
          <p14:tracePt t="20229" x="2665413" y="2457450"/>
          <p14:tracePt t="20245" x="2786063" y="2457450"/>
          <p14:tracePt t="20261" x="2908300" y="2457450"/>
          <p14:tracePt t="20278" x="2951163" y="2457450"/>
          <p14:tracePt t="20294" x="2979738" y="2471738"/>
          <p14:tracePt t="20311" x="2994025" y="2500313"/>
          <p14:tracePt t="20328" x="3000375" y="2557463"/>
          <p14:tracePt t="20344" x="3000375" y="2636838"/>
          <p14:tracePt t="20361" x="3057525" y="2765425"/>
          <p14:tracePt t="20378" x="3171825" y="2986088"/>
          <p14:tracePt t="20394" x="3251200" y="3228975"/>
          <p14:tracePt t="20411" x="3308350" y="3514725"/>
          <p14:tracePt t="20427" x="3308350" y="3736975"/>
          <p14:tracePt t="20427" x="3308350" y="3871913"/>
          <p14:tracePt t="20445" x="3271838" y="4014788"/>
          <p14:tracePt t="20460" x="3165475" y="4300538"/>
          <p14:tracePt t="20478" x="3122613" y="4386263"/>
          <p14:tracePt t="20494" x="3100388" y="4443413"/>
          <p14:tracePt t="20511" x="3094038" y="4457700"/>
          <p14:tracePt t="20527" x="3094038" y="4471988"/>
          <p14:tracePt t="20544" x="3086100" y="4508500"/>
          <p14:tracePt t="20560" x="3079750" y="4514850"/>
          <p14:tracePt t="20577" x="3065463" y="4529138"/>
          <p14:tracePt t="20620" x="3057525" y="4551363"/>
          <p14:tracePt t="20628" x="3028950" y="4579938"/>
          <p14:tracePt t="20635" x="3022600" y="4586288"/>
          <p14:tracePt t="20643" x="2965450" y="4637088"/>
          <p14:tracePt t="20660" x="2951163" y="4643438"/>
          <p14:tracePt t="20677" x="2900363" y="4686300"/>
          <p14:tracePt t="20693" x="2871788" y="4708525"/>
          <p14:tracePt t="20711" x="2786063" y="4757738"/>
          <p14:tracePt t="20726" x="2693988" y="4800600"/>
          <p14:tracePt t="20743" x="2586038" y="4808538"/>
          <p14:tracePt t="20760" x="2514600" y="4808538"/>
          <p14:tracePt t="20777" x="2465388" y="4808538"/>
          <p14:tracePt t="20793" x="2422525" y="4808538"/>
          <p14:tracePt t="20811" x="2386013" y="4808538"/>
          <p14:tracePt t="20827" x="2351088" y="4808538"/>
          <p14:tracePt t="20844" x="2322513" y="4808538"/>
          <p14:tracePt t="20860" x="2293938" y="4822825"/>
          <p14:tracePt t="20925" x="2279650" y="4822825"/>
          <p14:tracePt t="20932" x="2251075" y="4800600"/>
          <p14:tracePt t="20943" x="2243138" y="4786313"/>
          <p14:tracePt t="20944" x="2214563" y="4757738"/>
          <p14:tracePt t="20960" x="2193925" y="4737100"/>
          <p14:tracePt t="20977" x="2179638" y="4722813"/>
          <p14:tracePt t="21021" x="2179638" y="4708525"/>
          <p14:tracePt t="21029" x="2185988" y="4679950"/>
          <p14:tracePt t="21031" x="2193925" y="4672013"/>
          <p14:tracePt t="21043" x="2222500" y="4657725"/>
          <p14:tracePt t="21059" x="2251075" y="4651375"/>
          <p14:tracePt t="21077" x="2271713" y="4651375"/>
          <p14:tracePt t="21093" x="2314575" y="4651375"/>
          <p14:tracePt t="21110" x="2351088" y="4651375"/>
          <p14:tracePt t="21213" x="2343150" y="4651375"/>
          <p14:tracePt t="21220" x="2336800" y="4651375"/>
          <p14:tracePt t="21309" x="2343150" y="4651375"/>
          <p14:tracePt t="21317" x="2379663" y="4651375"/>
          <p14:tracePt t="21325" x="2408238" y="4629150"/>
          <p14:tracePt t="21328" x="2451100" y="4629150"/>
          <p14:tracePt t="21343" x="2465388" y="4629150"/>
          <p14:tracePt t="21359" x="2422525" y="4629150"/>
          <p14:tracePt t="21376" x="2279650" y="4637088"/>
          <p14:tracePt t="21393" x="2157413" y="4643438"/>
          <p14:tracePt t="21409" x="1965325" y="4643438"/>
          <p14:tracePt t="21426" x="1908175" y="4643438"/>
          <p14:tracePt t="21442" x="1900238" y="4643438"/>
          <p14:tracePt t="21477" x="1893888" y="4643438"/>
          <p14:tracePt t="21477" x="1893888" y="4637088"/>
          <p14:tracePt t="21494" x="1914525" y="4622800"/>
          <p14:tracePt t="21509" x="1943100" y="4614863"/>
          <p14:tracePt t="21597" x="1922463" y="4614863"/>
          <p14:tracePt t="21652" x="1914525" y="4608513"/>
          <p14:tracePt t="21660" x="1922463" y="4586288"/>
          <p14:tracePt t="21661" x="1957388" y="4586288"/>
          <p14:tracePt t="21676" x="2014538" y="4579938"/>
          <p14:tracePt t="21676" x="2022475" y="4579938"/>
          <p14:tracePt t="21751" x="2014538" y="4579938"/>
          <p14:tracePt t="21765" x="2008188" y="4579938"/>
          <p14:tracePt t="21776" x="2000250" y="4579938"/>
          <p14:tracePt t="21845" x="2008188" y="4579938"/>
          <p14:tracePt t="21853" x="2051050" y="4572000"/>
          <p14:tracePt t="21858" x="2143125" y="4537075"/>
          <p14:tracePt t="21875" x="2328863" y="4486275"/>
          <p14:tracePt t="21875" x="2465388" y="4457700"/>
          <p14:tracePt t="21893" x="2743200" y="4400550"/>
          <p14:tracePt t="21909" x="2908300" y="4351338"/>
          <p14:tracePt t="21926" x="2957513" y="4337050"/>
          <p14:tracePt t="21969" x="2965450" y="4329113"/>
          <p14:tracePt t="21997" x="2979738" y="4294188"/>
          <p14:tracePt t="22008" x="3000375" y="4257675"/>
          <p14:tracePt t="22013" x="3022600" y="4151313"/>
          <p14:tracePt t="22025" x="3036888" y="4008438"/>
          <p14:tracePt t="22041" x="3036888" y="3822700"/>
          <p14:tracePt t="22059" x="3036888" y="3614738"/>
          <p14:tracePt t="22075" x="3036888" y="3422650"/>
          <p14:tracePt t="22092" x="3036888" y="3251200"/>
          <p14:tracePt t="22108" x="3036888" y="2979738"/>
          <p14:tracePt t="22125" x="3036888" y="2800350"/>
          <p14:tracePt t="22142" x="3036888" y="2679700"/>
          <p14:tracePt t="22158" x="3036888" y="2600325"/>
          <p14:tracePt t="22174" x="3036888" y="2536825"/>
          <p14:tracePt t="22192" x="3043238" y="2508250"/>
          <p14:tracePt t="22208" x="3051175" y="2500313"/>
          <p14:tracePt t="22285" x="3051175" y="2493963"/>
          <p14:tracePt t="22293" x="3051175" y="2486025"/>
          <p14:tracePt t="22301" x="3051175" y="2471738"/>
          <p14:tracePt t="22309" x="3051175" y="2443163"/>
          <p14:tracePt t="22325" x="3051175" y="2393950"/>
          <p14:tracePt t="22326" x="3051175" y="2357438"/>
          <p14:tracePt t="22341" x="3051175" y="2343150"/>
          <p14:tracePt t="22358" x="3051175" y="2328863"/>
          <p14:tracePt t="22476" x="3043238" y="2328863"/>
          <p14:tracePt t="22493" x="3043238" y="2343150"/>
          <p14:tracePt t="22501" x="3043238" y="2351088"/>
          <p14:tracePt t="22509" x="3043238" y="2357438"/>
          <p14:tracePt t="22509" x="3036888" y="2386013"/>
          <p14:tracePt t="22525" x="3014663" y="2400300"/>
          <p14:tracePt t="22556" x="3014663" y="2408238"/>
          <p14:tracePt t="22565" x="3014663" y="2422525"/>
          <p14:tracePt t="22573" x="3008313" y="2428875"/>
          <p14:tracePt t="22581" x="3000375" y="2443163"/>
          <p14:tracePt t="22591" x="2994025" y="2471738"/>
          <p14:tracePt t="22607" x="2979738" y="2500313"/>
          <p14:tracePt t="22625" x="2965450" y="2522538"/>
          <p14:tracePt t="22641" x="2965450" y="2528888"/>
          <p14:tracePt t="22709" x="2965450" y="2543175"/>
          <p14:tracePt t="22716" x="2965450" y="2551113"/>
          <p14:tracePt t="22861" x="2957513" y="2557463"/>
          <p14:tracePt t="22869" x="2936875" y="2557463"/>
          <p14:tracePt t="22877" x="2886075" y="2557463"/>
          <p14:tracePt t="22884" x="2828925" y="2551113"/>
          <p14:tracePt t="22890" x="2636838" y="2528888"/>
          <p14:tracePt t="22907" x="2443163" y="2514600"/>
          <p14:tracePt t="22907" x="2371725" y="2493963"/>
          <p14:tracePt t="22924" x="2222500" y="2465388"/>
          <p14:tracePt t="22941" x="2128838" y="2457450"/>
          <p14:tracePt t="22957" x="2036763" y="2436813"/>
          <p14:tracePt t="22973" x="1965325" y="2428875"/>
          <p14:tracePt t="22991" x="1914525" y="2428875"/>
          <p14:tracePt t="23007" x="1865313" y="2428875"/>
          <p14:tracePt t="23023" x="1851025" y="2414588"/>
          <p14:tracePt t="23040" x="1843088" y="2414588"/>
          <p14:tracePt t="23093" x="1828800" y="2414588"/>
          <p14:tracePt t="23101" x="1808163" y="2414588"/>
          <p14:tracePt t="23108" x="1800225" y="2414588"/>
          <p14:tracePt t="23111" x="1785938" y="2414588"/>
          <p14:tracePt t="23245" x="1843088" y="2414588"/>
          <p14:tracePt t="23253" x="1885950" y="2414588"/>
          <p14:tracePt t="23261" x="1922463" y="2414588"/>
          <p14:tracePt t="23273" x="1951038" y="2414588"/>
          <p14:tracePt t="23276" x="1993900" y="2414588"/>
          <p14:tracePt t="23289" x="2000250" y="2414588"/>
          <p14:tracePt t="23306" x="2008188" y="2414588"/>
          <p14:tracePt t="23323" x="2014538" y="2414588"/>
          <p14:tracePt t="23339" x="2051050" y="2414588"/>
          <p14:tracePt t="23357" x="2100263" y="2414588"/>
          <p14:tracePt t="23373" x="2128838" y="2414588"/>
          <p14:tracePt t="23390" x="2151063" y="2414588"/>
          <p14:tracePt t="23406" x="2157413" y="2414588"/>
          <p14:tracePt t="23423" x="2165350" y="2414588"/>
          <p14:tracePt t="23440" x="2171700" y="2414588"/>
          <p14:tracePt t="23457" x="2208213" y="2428875"/>
          <p14:tracePt t="23472" x="2236788" y="2428875"/>
          <p14:tracePt t="23490" x="2279650" y="2436813"/>
          <p14:tracePt t="23506" x="2336800" y="2451100"/>
          <p14:tracePt t="23523" x="2379663" y="2451100"/>
          <p14:tracePt t="23540" x="2393950" y="2451100"/>
          <p14:tracePt t="23628" x="2400300" y="2457450"/>
          <p14:tracePt t="23669" x="2400300" y="2465388"/>
          <p14:tracePt t="23677" x="2400300" y="2471738"/>
          <p14:tracePt t="23685" x="2400300" y="2479675"/>
          <p14:tracePt t="23693" x="2379663" y="2493963"/>
          <p14:tracePt t="23707" x="2357438" y="2508250"/>
          <p14:tracePt t="23723" x="2328863" y="2514600"/>
          <p14:tracePt t="23740" x="2286000" y="2514600"/>
          <p14:tracePt t="23755" x="2251075" y="2514600"/>
          <p14:tracePt t="23773" x="2228850" y="2514600"/>
          <p14:tracePt t="24100" x="2222500" y="2514600"/>
          <p14:tracePt t="24180" x="2214563" y="2514600"/>
          <p14:tracePt t="24781" x="2208213" y="2522538"/>
          <p14:tracePt t="24788" x="2208213" y="2628900"/>
          <p14:tracePt t="24793" x="2208213" y="2851150"/>
          <p14:tracePt t="24805" x="2228850" y="3143250"/>
          <p14:tracePt t="24821" x="2314575" y="3443288"/>
          <p14:tracePt t="24838" x="2393950" y="3643313"/>
          <p14:tracePt t="24854" x="2451100" y="3808413"/>
          <p14:tracePt t="24870" x="2493963" y="3900488"/>
          <p14:tracePt t="24887" x="2536825" y="4008438"/>
          <p14:tracePt t="24904" x="2643188" y="4071938"/>
          <p14:tracePt t="24920" x="2751138" y="4171950"/>
          <p14:tracePt t="24937" x="2828925" y="4279900"/>
          <p14:tracePt t="24954" x="2894013" y="4337050"/>
          <p14:tracePt t="24971" x="2971800" y="4394200"/>
          <p14:tracePt t="24987" x="3008313" y="4422775"/>
          <p14:tracePt t="24987" x="3022600" y="4437063"/>
          <p14:tracePt t="25006" x="3036888" y="4451350"/>
          <p14:tracePt t="25021" x="3079750" y="4479925"/>
          <p14:tracePt t="25038" x="3151188" y="4486275"/>
          <p14:tracePt t="25054" x="3214688" y="4500563"/>
          <p14:tracePt t="25071" x="3271838" y="4500563"/>
          <p14:tracePt t="25087" x="3336925" y="4500563"/>
          <p14:tracePt t="25104" x="3414713" y="4500563"/>
          <p14:tracePt t="25120" x="3522663" y="4529138"/>
          <p14:tracePt t="25137" x="3614738" y="4551363"/>
          <p14:tracePt t="25153" x="3686175" y="4572000"/>
          <p14:tracePt t="25170" x="3743325" y="4572000"/>
          <p14:tracePt t="25187" x="3757613" y="4572000"/>
          <p14:tracePt t="25324" x="3765550" y="4579938"/>
          <p14:tracePt t="25341" x="3765550" y="4586288"/>
          <p14:tracePt t="25349" x="3757613" y="4594225"/>
          <p14:tracePt t="25354" x="3743325" y="4594225"/>
          <p14:tracePt t="25370" x="3714750" y="4608513"/>
          <p14:tracePt t="25371" x="3651250" y="4629150"/>
          <p14:tracePt t="25388" x="3579813" y="4643438"/>
          <p14:tracePt t="25403" x="3471863" y="4657725"/>
          <p14:tracePt t="25421" x="3336925" y="4672013"/>
          <p14:tracePt t="25437" x="3208338" y="4672013"/>
          <p14:tracePt t="25454" x="3071813" y="4672013"/>
          <p14:tracePt t="25470" x="2979738" y="4672013"/>
          <p14:tracePt t="25487" x="2922588" y="4672013"/>
          <p14:tracePt t="25503" x="2879725" y="4672013"/>
          <p14:tracePt t="25520" x="2857500" y="4672013"/>
          <p14:tracePt t="25537" x="2851150" y="4672013"/>
          <p14:tracePt t="25554" x="2828925" y="4672013"/>
          <p14:tracePt t="25570" x="2794000" y="4672013"/>
          <p14:tracePt t="25587" x="2771775" y="4672013"/>
          <p14:tracePt t="25603" x="2765425" y="4672013"/>
          <p14:tracePt t="25709" x="2779713" y="4679950"/>
          <p14:tracePt t="25725" x="2786063" y="4679950"/>
          <p14:tracePt t="25733" x="2814638" y="4679950"/>
          <p14:tracePt t="25741" x="2900363" y="4679950"/>
          <p14:tracePt t="25753" x="3008313" y="4679950"/>
          <p14:tracePt t="25769" x="3194050" y="4679950"/>
          <p14:tracePt t="25787" x="3322638" y="4665663"/>
          <p14:tracePt t="25803" x="3386138" y="4665663"/>
          <p14:tracePt t="25820" x="3422650" y="4665663"/>
          <p14:tracePt t="25836" x="3429000" y="4665663"/>
          <p14:tracePt t="25853" x="3457575" y="4657725"/>
          <p14:tracePt t="25869" x="3471863" y="4643438"/>
          <p14:tracePt t="25887" x="3551238" y="4643438"/>
          <p14:tracePt t="25902" x="3671888" y="4643438"/>
          <p14:tracePt t="25920" x="3794125" y="4643438"/>
          <p14:tracePt t="25935" x="3908425" y="4643438"/>
          <p14:tracePt t="25953" x="3994150" y="4643438"/>
          <p14:tracePt t="25969" x="4071938" y="4643438"/>
          <p14:tracePt t="25986" x="4137025" y="4643438"/>
          <p14:tracePt t="26003" x="4194175" y="4643438"/>
          <p14:tracePt t="26020" x="4251325" y="4637088"/>
          <p14:tracePt t="26035" x="4265613" y="4637088"/>
          <p14:tracePt t="26285" x="4237038" y="4637088"/>
          <p14:tracePt t="26293" x="4143375" y="4637088"/>
          <p14:tracePt t="26301" x="4051300" y="4637088"/>
          <p14:tracePt t="26310" x="4022725" y="4637088"/>
          <p14:tracePt t="26319" x="3979863" y="4637088"/>
          <p14:tracePt t="26335" x="3957638" y="4637088"/>
          <p14:tracePt t="26353" x="3937000" y="4637088"/>
          <p14:tracePt t="26369" x="3929063" y="4637088"/>
          <p14:tracePt t="26386" x="3922713" y="4637088"/>
          <p14:tracePt t="26445" x="3894138" y="4637088"/>
          <p14:tracePt t="26453" x="3865563" y="4651375"/>
          <p14:tracePt t="26461" x="3829050" y="4665663"/>
          <p14:tracePt t="26476" x="3808413" y="4672013"/>
          <p14:tracePt t="26517" x="3800475" y="4672013"/>
          <p14:tracePt t="26525" x="3794125" y="4679950"/>
          <p14:tracePt t="26541" x="3771900" y="4679950"/>
          <p14:tracePt t="26573" x="3743325" y="4694238"/>
          <p14:tracePt t="26581" x="3736975" y="4700588"/>
          <p14:tracePt t="26589" x="3729038" y="4700588"/>
          <p14:tracePt t="26605" x="3722688" y="4700588"/>
          <p14:tracePt t="26608" x="3708400" y="4700588"/>
          <p14:tracePt t="26619" x="3679825" y="4700588"/>
          <p14:tracePt t="26635" x="3643313" y="4700588"/>
          <p14:tracePt t="26652" x="3600450" y="4700588"/>
          <p14:tracePt t="26652" x="3594100" y="4700588"/>
          <p14:tracePt t="26669" x="3586163" y="4700588"/>
          <p14:tracePt t="26685" x="3571875" y="4700588"/>
          <p14:tracePt t="26701" x="3557588" y="4694238"/>
          <p14:tracePt t="26718" x="3536950" y="4686300"/>
          <p14:tracePt t="26734" x="3522663" y="4679950"/>
          <p14:tracePt t="26752" x="3514725" y="4672013"/>
          <p14:tracePt t="26768" x="3508375" y="4651375"/>
          <p14:tracePt t="26868" x="3500438" y="4643438"/>
          <p14:tracePt t="26877" x="3494088" y="4643438"/>
          <p14:tracePt t="26885" x="3479800" y="4643438"/>
          <p14:tracePt t="26901" x="3465513" y="4637088"/>
          <p14:tracePt t="26905" x="3429000" y="4622800"/>
          <p14:tracePt t="26918" x="3365500" y="4622800"/>
          <p14:tracePt t="26935" x="3300413" y="4622800"/>
          <p14:tracePt t="26952" x="3243263" y="4614863"/>
          <p14:tracePt t="26967" x="3200400" y="4600575"/>
          <p14:tracePt t="26985" x="3157538" y="4579938"/>
          <p14:tracePt t="27001" x="3122613" y="4572000"/>
          <p14:tracePt t="27018" x="3108325" y="4572000"/>
          <p14:tracePt t="27035" x="3086100" y="4572000"/>
          <p14:tracePt t="27077" x="3071813" y="4572000"/>
          <p14:tracePt t="27117" x="3065463" y="4572000"/>
          <p14:tracePt t="27173" x="3079750" y="4572000"/>
          <p14:tracePt t="27180" x="3308350" y="4629150"/>
          <p14:tracePt t="27197" x="3429000" y="4657725"/>
          <p14:tracePt t="27202" x="3543300" y="4679950"/>
          <p14:tracePt t="27217" x="3614738" y="4708525"/>
          <p14:tracePt t="27261" x="3622675" y="4708525"/>
          <p14:tracePt t="27277" x="3629025" y="4708525"/>
          <p14:tracePt t="27285" x="3636963" y="4708525"/>
          <p14:tracePt t="27293" x="3665538" y="4708525"/>
          <p14:tracePt t="27301" x="3671888" y="4708525"/>
          <p14:tracePt t="27389" x="3686175" y="4708525"/>
          <p14:tracePt t="27476" x="3671888" y="4708525"/>
          <p14:tracePt t="27485" x="3665538" y="4708525"/>
          <p14:tracePt t="27492" x="3657600" y="4708525"/>
          <p14:tracePt t="27492" x="3636963" y="4708525"/>
          <p14:tracePt t="27501" x="3586163" y="4708525"/>
          <p14:tracePt t="27518" x="3543300" y="4708525"/>
          <p14:tracePt t="27534" x="3522663" y="4708525"/>
          <p14:tracePt t="27551" x="3500438" y="4708525"/>
          <p14:tracePt t="27567" x="3486150" y="4708525"/>
          <p14:tracePt t="27583" x="3443288" y="4722813"/>
          <p14:tracePt t="27601" x="3371850" y="4729163"/>
          <p14:tracePt t="27617" x="3322638" y="4729163"/>
          <p14:tracePt t="27634" x="3265488" y="4757738"/>
          <p14:tracePt t="27650" x="3208338" y="4757738"/>
          <p14:tracePt t="27666" x="3143250" y="4765675"/>
          <p14:tracePt t="27684" x="3071813" y="4765675"/>
          <p14:tracePt t="27684" x="3022600" y="4765675"/>
          <p14:tracePt t="27717" x="2928938" y="4765675"/>
          <p14:tracePt t="27717" x="2822575" y="4765675"/>
          <p14:tracePt t="27734" x="2700338" y="4765675"/>
          <p14:tracePt t="27750" x="2608263" y="4765675"/>
          <p14:tracePt t="27767" x="2543175" y="4765675"/>
          <p14:tracePt t="27783" x="2500313" y="4765675"/>
          <p14:tracePt t="27800" x="2465388" y="4765675"/>
          <p14:tracePt t="27816" x="2428875" y="4757738"/>
          <p14:tracePt t="27833" x="2393950" y="4757738"/>
          <p14:tracePt t="27850" x="2379663" y="4757738"/>
          <p14:tracePt t="27867" x="2351088" y="4751388"/>
          <p14:tracePt t="27883" x="2336800" y="4751388"/>
          <p14:tracePt t="27900" x="2314575" y="4751388"/>
          <p14:tracePt t="28245" x="2336800" y="4751388"/>
          <p14:tracePt t="28253" x="2386013" y="4751388"/>
          <p14:tracePt t="28258" x="2443163" y="4751388"/>
          <p14:tracePt t="28266" x="2579688" y="4751388"/>
          <p14:tracePt t="28283" x="2757488" y="4765675"/>
          <p14:tracePt t="28300" x="2951163" y="4779963"/>
          <p14:tracePt t="28316" x="3351213" y="4865688"/>
          <p14:tracePt t="28333" x="3643313" y="4922838"/>
          <p14:tracePt t="28349" x="3879850" y="4972050"/>
          <p14:tracePt t="28366" x="4037013" y="4994275"/>
          <p14:tracePt t="28383" x="4114800" y="5014913"/>
          <p14:tracePt t="28400" x="4137025" y="5014913"/>
          <p14:tracePt t="28445" x="4143375" y="5014913"/>
          <p14:tracePt t="28455" x="4151313" y="5014913"/>
          <p14:tracePt t="28457" x="4165600" y="5014913"/>
          <p14:tracePt t="28465" x="4214813" y="5014913"/>
          <p14:tracePt t="28482" x="4271963" y="5014913"/>
          <p14:tracePt t="28499" x="4329113" y="5014913"/>
          <p14:tracePt t="28516" x="4365625" y="5014913"/>
          <p14:tracePt t="28653" x="4314825" y="5014913"/>
          <p14:tracePt t="28661" x="4265613" y="5014913"/>
          <p14:tracePt t="28669" x="4194175" y="5014913"/>
          <p14:tracePt t="28677" x="4143375" y="5014913"/>
          <p14:tracePt t="28685" x="4037013" y="5014913"/>
          <p14:tracePt t="28699" x="3986213" y="5014913"/>
          <p14:tracePt t="28716" x="3965575" y="5014913"/>
          <p14:tracePt t="28716" x="3957638" y="5014913"/>
          <p14:tracePt t="28734" x="3943350" y="5008563"/>
          <p14:tracePt t="28749" x="3914775" y="5000625"/>
          <p14:tracePt t="28766" x="3865563" y="4972050"/>
          <p14:tracePt t="28782" x="3829050" y="4965700"/>
          <p14:tracePt t="28799" x="3800475" y="4943475"/>
          <p14:tracePt t="28815" x="3771900" y="4922838"/>
          <p14:tracePt t="28832" x="3743325" y="4922838"/>
          <p14:tracePt t="28848" x="3729038" y="4908550"/>
          <p14:tracePt t="28865" x="3700463" y="4900613"/>
          <p14:tracePt t="28881" x="3686175" y="4894263"/>
          <p14:tracePt t="28899" x="3671888" y="4886325"/>
          <p14:tracePt t="28914" x="3657600" y="4879975"/>
          <p14:tracePt t="28956" x="3651250" y="4872038"/>
          <p14:tracePt t="28964" x="3614738" y="4857750"/>
          <p14:tracePt t="28981" x="3608388" y="4851400"/>
          <p14:tracePt t="28982" x="3571875" y="4837113"/>
          <p14:tracePt t="29021" x="3565525" y="4829175"/>
          <p14:tracePt t="29029" x="3557588" y="4814888"/>
          <p14:tracePt t="29245" x="3557588" y="4808538"/>
          <p14:tracePt t="29285" x="3543300" y="4794250"/>
          <p14:tracePt t="29317" x="3536950" y="4786313"/>
          <p14:tracePt t="29332" x="3536950" y="4779963"/>
          <p14:tracePt t="29347" x="3536950" y="4772025"/>
          <p14:tracePt t="29550" x="3536950" y="4765675"/>
          <p14:tracePt t="29557" x="3536950" y="4737100"/>
          <p14:tracePt t="29566" x="3536950" y="4722813"/>
          <p14:tracePt t="29574" x="3551238" y="4643438"/>
          <p14:tracePt t="29582" x="3586163" y="4543425"/>
          <p14:tracePt t="29599" x="3608388" y="4429125"/>
          <p14:tracePt t="29616" x="3608388" y="4379913"/>
          <p14:tracePt t="29632" x="3614738" y="4322763"/>
          <p14:tracePt t="29649" x="3643313" y="4271963"/>
          <p14:tracePt t="29665" x="3694113" y="4194175"/>
          <p14:tracePt t="29682" x="3765550" y="4108450"/>
          <p14:tracePt t="29699" x="3808413" y="4029075"/>
          <p14:tracePt t="29716" x="3822700" y="3971925"/>
          <p14:tracePt t="29732" x="3851275" y="3908425"/>
          <p14:tracePt t="29749" x="3871913" y="3814763"/>
          <p14:tracePt t="29749" x="3871913" y="3771900"/>
          <p14:tracePt t="29766" x="3908425" y="3679825"/>
          <p14:tracePt t="29782" x="3929063" y="3551238"/>
          <p14:tracePt t="29798" x="3929063" y="3394075"/>
          <p14:tracePt t="29815" x="3957638" y="3251200"/>
          <p14:tracePt t="29831" x="3979863" y="3128963"/>
          <p14:tracePt t="29849" x="4029075" y="2965450"/>
          <p14:tracePt t="29865" x="4100513" y="2714625"/>
          <p14:tracePt t="29881" x="4186238" y="2400300"/>
          <p14:tracePt t="29897" x="4271963" y="2100263"/>
          <p14:tracePt t="29914" x="4343400" y="1871663"/>
          <p14:tracePt t="29930" x="4394200" y="1643063"/>
          <p14:tracePt t="29947" x="4443413" y="1479550"/>
          <p14:tracePt t="29963" x="4457700" y="1371600"/>
          <p14:tracePt t="29963" x="4457700" y="1314450"/>
          <p14:tracePt t="29981" x="4457700" y="1208088"/>
          <p14:tracePt t="29997" x="4457700" y="1128713"/>
          <p14:tracePt t="30014" x="4457700" y="1122363"/>
          <p14:tracePt t="30150" x="4457700" y="1114425"/>
          <p14:tracePt t="30157" x="4451350" y="1114425"/>
          <p14:tracePt t="30165" x="4443413" y="1108075"/>
          <p14:tracePt t="30214" x="4437063" y="1108075"/>
          <p14:tracePt t="30221" x="4429125" y="1136650"/>
          <p14:tracePt t="30229" x="4394200" y="1208088"/>
          <p14:tracePt t="30237" x="4357688" y="1300163"/>
          <p14:tracePt t="30248" x="4343400" y="1336675"/>
          <p14:tracePt t="30264" x="4329113" y="1379538"/>
          <p14:tracePt t="30281" x="4300538" y="1414463"/>
          <p14:tracePt t="30297" x="4279900" y="1457325"/>
          <p14:tracePt t="30314" x="4243388" y="1528763"/>
          <p14:tracePt t="30330" x="4229100" y="1565275"/>
          <p14:tracePt t="30348" x="4214813" y="1608138"/>
          <p14:tracePt t="30363" x="4200525" y="1636713"/>
          <p14:tracePt t="30363" x="4200525" y="1643063"/>
          <p14:tracePt t="30381" x="4200525" y="1651000"/>
          <p14:tracePt t="30429" x="4194175" y="1657350"/>
          <p14:tracePt t="30558" x="4186238" y="1657350"/>
          <p14:tracePt t="30566" x="4179888" y="1657350"/>
          <p14:tracePt t="30569" x="4157663" y="1657350"/>
          <p14:tracePt t="30580" x="4057650" y="1657350"/>
          <p14:tracePt t="30597" x="3814763" y="1657350"/>
          <p14:tracePt t="30614" x="3594100" y="1657350"/>
          <p14:tracePt t="30630" x="3365500" y="1657350"/>
          <p14:tracePt t="30647" x="3094038" y="1657350"/>
          <p14:tracePt t="30663" x="2851150" y="1657350"/>
          <p14:tracePt t="30680" x="2651125" y="1657350"/>
          <p14:tracePt t="30697" x="2471738" y="1657350"/>
          <p14:tracePt t="30714" x="2314575" y="1651000"/>
          <p14:tracePt t="30730" x="2171700" y="1628775"/>
          <p14:tracePt t="30748" x="2071688" y="1614488"/>
          <p14:tracePt t="30764" x="2008188" y="1579563"/>
          <p14:tracePt t="30781" x="1957388" y="1557338"/>
          <p14:tracePt t="30797" x="1943100" y="1543050"/>
          <p14:tracePt t="31142" x="1951038" y="1543050"/>
          <p14:tracePt t="31158" x="1957388" y="1543050"/>
          <p14:tracePt t="31163" x="1979613" y="1543050"/>
          <p14:tracePt t="31179" x="2000250" y="1550988"/>
          <p14:tracePt t="31196" x="2036763" y="1557338"/>
          <p14:tracePt t="31212" x="2114550" y="1585913"/>
          <p14:tracePt t="31230" x="2185988" y="1608138"/>
          <p14:tracePt t="31246" x="2243138" y="1614488"/>
          <p14:tracePt t="31263" x="2279650" y="1614488"/>
          <p14:tracePt t="31279" x="2314575" y="1614488"/>
          <p14:tracePt t="31296" x="2343150" y="1614488"/>
          <p14:tracePt t="31312" x="2365375" y="1614488"/>
          <p14:tracePt t="31330" x="2428875" y="1614488"/>
          <p14:tracePt t="31346" x="2500313" y="1614488"/>
          <p14:tracePt t="31363" x="2565400" y="1628775"/>
          <p14:tracePt t="31379" x="2643188" y="1651000"/>
          <p14:tracePt t="31396" x="2736850" y="1657350"/>
          <p14:tracePt t="31412" x="2800350" y="1665288"/>
          <p14:tracePt t="31412" x="2857500" y="1679575"/>
          <p14:tracePt t="31430" x="2900363" y="1685925"/>
          <p14:tracePt t="31446" x="2943225" y="1685925"/>
          <p14:tracePt t="31463" x="2979738" y="1693863"/>
          <p14:tracePt t="31479" x="3022600" y="1693863"/>
          <p14:tracePt t="31496" x="3065463" y="1708150"/>
          <p14:tracePt t="31512" x="3100388" y="1708150"/>
          <p14:tracePt t="31546" x="3143250" y="1708150"/>
          <p14:tracePt t="31546" x="3186113" y="1708150"/>
          <p14:tracePt t="31563" x="3228975" y="1708150"/>
          <p14:tracePt t="31579" x="3243263" y="1708150"/>
          <p14:tracePt t="31596" x="3271838" y="1708150"/>
          <p14:tracePt t="31612" x="3279775" y="1708150"/>
          <p14:tracePt t="31629" x="3300413" y="1708150"/>
          <p14:tracePt t="31645" x="3314700" y="1708150"/>
          <p14:tracePt t="31662" x="3357563" y="1708150"/>
          <p14:tracePt t="31678" x="3422650" y="1708150"/>
          <p14:tracePt t="31695" x="3486150" y="1708150"/>
          <p14:tracePt t="31712" x="3565525" y="1708150"/>
          <p14:tracePt t="31729" x="3643313" y="1708150"/>
          <p14:tracePt t="31744" x="3722688" y="1708150"/>
          <p14:tracePt t="31761" x="3800475" y="1708150"/>
          <p14:tracePt t="31777" x="3900488" y="1708150"/>
          <p14:tracePt t="31795" x="4008438" y="1708150"/>
          <p14:tracePt t="31811" x="4165600" y="1708150"/>
          <p14:tracePt t="31828" x="4271963" y="1708150"/>
          <p14:tracePt t="31844" x="4429125" y="1708150"/>
          <p14:tracePt t="31861" x="4522788" y="1708150"/>
          <p14:tracePt t="31877" x="4565650" y="1708150"/>
          <p14:tracePt t="31895" x="4608513" y="1708150"/>
          <p14:tracePt t="31911" x="4651375" y="1708150"/>
          <p14:tracePt t="31927" x="4708525" y="1708150"/>
          <p14:tracePt t="31944" x="4779963" y="1708150"/>
          <p14:tracePt t="31961" x="4851400" y="1708150"/>
          <p14:tracePt t="31977" x="4894263" y="1708150"/>
          <p14:tracePt t="31994" x="4914900" y="1708150"/>
          <p14:tracePt t="32010" x="4929188" y="1708150"/>
          <p14:tracePt t="32027" x="4937125" y="1708150"/>
          <p14:tracePt t="32043" x="4965700" y="1708150"/>
          <p14:tracePt t="32061" x="5008563" y="1708150"/>
          <p14:tracePt t="32077" x="5065713" y="1708150"/>
          <p14:tracePt t="32094" x="5108575" y="1708150"/>
          <p14:tracePt t="32110" x="5165725" y="1708150"/>
          <p14:tracePt t="32128" x="5243513" y="1708150"/>
          <p14:tracePt t="32143" x="5351463" y="1708150"/>
          <p14:tracePt t="32161" x="5494338" y="1671638"/>
          <p14:tracePt t="32177" x="5657850" y="1665288"/>
          <p14:tracePt t="32195" x="5794375" y="1665288"/>
          <p14:tracePt t="32210" x="5886450" y="1665288"/>
          <p14:tracePt t="32227" x="5980113" y="1665288"/>
          <p14:tracePt t="32243" x="6094413" y="1628775"/>
          <p14:tracePt t="32261" x="6194425" y="1622425"/>
          <p14:tracePt t="32277" x="6280150" y="1608138"/>
          <p14:tracePt t="32293" x="6386513" y="1608138"/>
          <p14:tracePt t="32310" x="6457950" y="1600200"/>
          <p14:tracePt t="32327" x="6543675" y="1600200"/>
          <p14:tracePt t="32343" x="6600825" y="1600200"/>
          <p14:tracePt t="32361" x="6665913" y="1600200"/>
          <p14:tracePt t="32377" x="6723063" y="1579563"/>
          <p14:tracePt t="32395" x="6743700" y="1579563"/>
          <p14:tracePt t="32410" x="6794500" y="1579563"/>
          <p14:tracePt t="32427" x="6823075" y="1579563"/>
          <p14:tracePt t="32443" x="6865938" y="1579563"/>
          <p14:tracePt t="32443" x="6872288" y="1579563"/>
          <p14:tracePt t="32461" x="6915150" y="1571625"/>
          <p14:tracePt t="32477" x="6958013" y="1565275"/>
          <p14:tracePt t="32493" x="6994525" y="1557338"/>
          <p14:tracePt t="32510" x="7058025" y="1528763"/>
          <p14:tracePt t="32527" x="7100888" y="1508125"/>
          <p14:tracePt t="32543" x="7137400" y="1479550"/>
          <p14:tracePt t="32560" x="7151688" y="1465263"/>
          <p14:tracePt t="32577" x="7172325" y="1450975"/>
          <p14:tracePt t="32593" x="7180263" y="1443038"/>
          <p14:tracePt t="32610" x="7186613" y="1436688"/>
          <p14:tracePt t="32628" x="7194550" y="1428750"/>
          <p14:tracePt t="32644" x="7208838" y="1422400"/>
          <p14:tracePt t="32661" x="7258050" y="1385888"/>
          <p14:tracePt t="32677" x="7323138" y="1379538"/>
          <p14:tracePt t="32695" x="7372350" y="1379538"/>
          <p14:tracePt t="32710" x="7400925" y="1371600"/>
          <p14:tracePt t="32727" x="7429500" y="1365250"/>
          <p14:tracePt t="32743" x="7451725" y="1365250"/>
          <p14:tracePt t="32761" x="7466013" y="1357313"/>
          <p14:tracePt t="32777" x="7472363" y="1357313"/>
          <p14:tracePt t="32794" x="7486650" y="1350963"/>
          <p14:tracePt t="32810" x="7515225" y="1350963"/>
          <p14:tracePt t="32827" x="7537450" y="1350963"/>
          <p14:tracePt t="32843" x="7551738" y="1350963"/>
          <p14:tracePt t="32925" x="7558088" y="1350963"/>
          <p14:tracePt t="32933" x="7558088" y="1365250"/>
          <p14:tracePt t="32946" x="7543800" y="1408113"/>
          <p14:tracePt t="32947" x="7466013" y="1493838"/>
          <p14:tracePt t="32959" x="7358063" y="1608138"/>
          <p14:tracePt t="32976" x="7265988" y="1700213"/>
          <p14:tracePt t="32993" x="7215188" y="1751013"/>
          <p14:tracePt t="33009" x="7194550" y="1771650"/>
          <p14:tracePt t="33026" x="7172325" y="1785938"/>
          <p14:tracePt t="33044" x="7143750" y="1814513"/>
          <p14:tracePt t="33061" x="7100888" y="1836738"/>
          <p14:tracePt t="33076" x="7072313" y="1843088"/>
          <p14:tracePt t="33076" x="7029450" y="1851025"/>
          <p14:tracePt t="33094" x="6951663" y="1857375"/>
          <p14:tracePt t="33111" x="6858000" y="1885950"/>
          <p14:tracePt t="33127" x="6794500" y="1893888"/>
          <p14:tracePt t="33144" x="6737350" y="1900238"/>
          <p14:tracePt t="33160" x="6672263" y="1914525"/>
          <p14:tracePt t="33177" x="6623050" y="1928813"/>
          <p14:tracePt t="33193" x="6572250" y="1936750"/>
          <p14:tracePt t="33210" x="6472238" y="1957388"/>
          <p14:tracePt t="33226" x="6380163" y="1979613"/>
          <p14:tracePt t="33244" x="6286500" y="1993900"/>
          <p14:tracePt t="33260" x="6172200" y="2014538"/>
          <p14:tracePt t="33277" x="6072188" y="2014538"/>
          <p14:tracePt t="33294" x="5915025" y="2014538"/>
          <p14:tracePt t="33311" x="5800725" y="2014538"/>
          <p14:tracePt t="33326" x="5672138" y="2014538"/>
          <p14:tracePt t="33344" x="5514975" y="2014538"/>
          <p14:tracePt t="33359" x="5343525" y="2014538"/>
          <p14:tracePt t="33377" x="5086350" y="2014538"/>
          <p14:tracePt t="33394" x="4808538" y="2014538"/>
          <p14:tracePt t="33410" x="4471988" y="2014538"/>
          <p14:tracePt t="33426" x="4129088" y="2014538"/>
          <p14:tracePt t="33443" x="3822700" y="2014538"/>
          <p14:tracePt t="33459" x="3565525" y="2014538"/>
          <p14:tracePt t="33476" x="3379788" y="2014538"/>
          <p14:tracePt t="33493" x="3086100" y="2014538"/>
          <p14:tracePt t="33510" x="2894013" y="2014538"/>
          <p14:tracePt t="33526" x="2722563" y="2014538"/>
          <p14:tracePt t="33543" x="2551113" y="2014538"/>
          <p14:tracePt t="33559" x="2393950" y="2014538"/>
          <p14:tracePt t="33576" x="2286000" y="2014538"/>
          <p14:tracePt t="33592" x="2228850" y="2036763"/>
          <p14:tracePt t="33609" x="2200275" y="2051050"/>
          <p14:tracePt t="33625" x="2193925" y="2085975"/>
          <p14:tracePt t="33643" x="2193925" y="2128838"/>
          <p14:tracePt t="33659" x="2193925" y="2171700"/>
          <p14:tracePt t="33676" x="2193925" y="2214563"/>
          <p14:tracePt t="33693" x="2193925" y="2251075"/>
          <p14:tracePt t="33693" x="2193925" y="2265363"/>
          <p14:tracePt t="33711" x="2208213" y="2308225"/>
          <p14:tracePt t="33726" x="2228850" y="2343150"/>
          <p14:tracePt t="33743" x="2271713" y="2393950"/>
          <p14:tracePt t="33759" x="2343150" y="2428875"/>
          <p14:tracePt t="33776" x="2428875" y="2486025"/>
          <p14:tracePt t="33793" x="2493963" y="2500313"/>
          <p14:tracePt t="33810" x="2543175" y="2528888"/>
          <p14:tracePt t="33825" x="2571750" y="2543175"/>
          <p14:tracePt t="33843" x="2628900" y="2571750"/>
          <p14:tracePt t="33859" x="2651125" y="2579688"/>
          <p14:tracePt t="33876" x="2693988" y="2593975"/>
          <p14:tracePt t="33893" x="2743200" y="2593975"/>
          <p14:tracePt t="33908" x="2814638" y="2600325"/>
          <p14:tracePt t="33925" x="2900363" y="2600325"/>
          <p14:tracePt t="33942" x="2979738" y="2600325"/>
          <p14:tracePt t="33958" x="3036888" y="2600325"/>
          <p14:tracePt t="33976" x="3094038" y="2557463"/>
          <p14:tracePt t="33992" x="3122613" y="2536825"/>
          <p14:tracePt t="34010" x="3165475" y="2514600"/>
          <p14:tracePt t="34026" x="3200400" y="2493963"/>
          <p14:tracePt t="34043" x="3236913" y="2479675"/>
          <p14:tracePt t="34059" x="3294063" y="2465388"/>
          <p14:tracePt t="34076" x="3357563" y="2443163"/>
          <p14:tracePt t="34092" x="3451225" y="2422525"/>
          <p14:tracePt t="34109" x="3565525" y="2414588"/>
          <p14:tracePt t="34125" x="3722688" y="2414588"/>
          <p14:tracePt t="34143" x="3900488" y="2414588"/>
          <p14:tracePt t="34159" x="4108450" y="2414588"/>
          <p14:tracePt t="34176" x="4329113" y="2414588"/>
          <p14:tracePt t="34191" x="4557713" y="2414588"/>
          <p14:tracePt t="34209" x="4765675" y="2414588"/>
          <p14:tracePt t="34225" x="4965700" y="2414588"/>
          <p14:tracePt t="34243" x="5172075" y="2414588"/>
          <p14:tracePt t="34259" x="5400675" y="2414588"/>
          <p14:tracePt t="34275" x="5622925" y="2414588"/>
          <p14:tracePt t="34291" x="5829300" y="2414588"/>
          <p14:tracePt t="34309" x="6000750" y="2414588"/>
          <p14:tracePt t="34325" x="6215063" y="2357438"/>
          <p14:tracePt t="34342" x="6315075" y="2343150"/>
          <p14:tracePt t="34357" x="6408738" y="2308225"/>
          <p14:tracePt t="34375" x="6494463" y="2265363"/>
          <p14:tracePt t="34392" x="6615113" y="2208213"/>
          <p14:tracePt t="34408" x="6751638" y="2143125"/>
          <p14:tracePt t="34425" x="6865938" y="2093913"/>
          <p14:tracePt t="34442" x="6923088" y="2065338"/>
          <p14:tracePt t="34458" x="7000875" y="2036763"/>
          <p14:tracePt t="34476" x="7072313" y="2000250"/>
          <p14:tracePt t="34491" x="7165975" y="1951038"/>
          <p14:tracePt t="34509" x="7280275" y="1885950"/>
          <p14:tracePt t="34525" x="7437438" y="1814513"/>
          <p14:tracePt t="34542" x="7494588" y="1785938"/>
          <p14:tracePt t="34558" x="7529513" y="1765300"/>
          <p14:tracePt t="34575" x="7566025" y="1728788"/>
          <p14:tracePt t="34591" x="7600950" y="1693863"/>
          <p14:tracePt t="34608" x="7643813" y="1657350"/>
          <p14:tracePt t="34625" x="7700963" y="1622425"/>
          <p14:tracePt t="34642" x="7772400" y="1565275"/>
          <p14:tracePt t="34658" x="7823200" y="1528763"/>
          <p14:tracePt t="34675" x="7866063" y="1508125"/>
          <p14:tracePt t="34691" x="7886700" y="1493838"/>
          <p14:tracePt t="34708" x="7915275" y="1457325"/>
          <p14:tracePt t="34724" x="7958138" y="1436688"/>
          <p14:tracePt t="34724" x="7980363" y="1422400"/>
          <p14:tracePt t="34741" x="8008938" y="1400175"/>
          <p14:tracePt t="34757" x="8023225" y="1385888"/>
          <p14:tracePt t="34774" x="8029575" y="1371600"/>
          <p14:tracePt t="34790" x="8043863" y="1357313"/>
          <p14:tracePt t="34808" x="8058150" y="1336675"/>
          <p14:tracePt t="34886" x="8058150" y="1328738"/>
          <p14:tracePt t="34998" x="8051800" y="1322388"/>
          <p14:tracePt t="35006" x="7958138" y="1322388"/>
          <p14:tracePt t="35014" x="7780338" y="1279525"/>
          <p14:tracePt t="35025" x="7615238" y="1257300"/>
          <p14:tracePt t="35041" x="7494588" y="1243013"/>
          <p14:tracePt t="35058" x="7423150" y="1243013"/>
          <p14:tracePt t="35074" x="7343775" y="1243013"/>
          <p14:tracePt t="35091" x="7300913" y="1243013"/>
          <p14:tracePt t="35107" x="7243763" y="1250950"/>
          <p14:tracePt t="35124" x="7151688" y="1271588"/>
          <p14:tracePt t="35141" x="7037388" y="1279525"/>
          <p14:tracePt t="35158" x="6929438" y="1279525"/>
          <p14:tracePt t="35174" x="6772275" y="1300163"/>
          <p14:tracePt t="35191" x="6572250" y="1343025"/>
          <p14:tracePt t="35207" x="6400800" y="1357313"/>
          <p14:tracePt t="35224" x="6237288" y="1393825"/>
          <p14:tracePt t="35240" x="6072188" y="1414463"/>
          <p14:tracePt t="35258" x="5937250" y="1428750"/>
          <p14:tracePt t="35273" x="5772150" y="1479550"/>
          <p14:tracePt t="35291" x="5622925" y="1528763"/>
          <p14:tracePt t="35306" x="5457825" y="1579563"/>
          <p14:tracePt t="35324" x="5280025" y="1614488"/>
          <p14:tracePt t="35340" x="5080000" y="1671638"/>
          <p14:tracePt t="35357" x="4886325" y="1708150"/>
          <p14:tracePt t="35357" x="4779963" y="1722438"/>
          <p14:tracePt t="35374" x="4537075" y="1751013"/>
          <p14:tracePt t="35391" x="4251325" y="1751013"/>
          <p14:tracePt t="35407" x="3971925" y="1751013"/>
          <p14:tracePt t="35424" x="3779838" y="1771650"/>
          <p14:tracePt t="35440" x="3594100" y="1771650"/>
          <p14:tracePt t="35457" x="3451225" y="1771650"/>
          <p14:tracePt t="35474" x="3357563" y="1793875"/>
          <p14:tracePt t="35490" x="3328988" y="1808163"/>
          <p14:tracePt t="35506" x="3279775" y="1851025"/>
          <p14:tracePt t="35524" x="3228975" y="1900238"/>
          <p14:tracePt t="35539" x="3108325" y="1985963"/>
          <p14:tracePt t="35556" x="2943225" y="2079625"/>
          <p14:tracePt t="35573" x="2836863" y="2171700"/>
          <p14:tracePt t="35590" x="2771775" y="2251075"/>
          <p14:tracePt t="35606" x="2714625" y="2351088"/>
          <p14:tracePt t="35623" x="2679700" y="2465388"/>
          <p14:tracePt t="35640" x="2657475" y="2557463"/>
          <p14:tracePt t="35657" x="2657475" y="2614613"/>
          <p14:tracePt t="35673" x="2657475" y="2651125"/>
          <p14:tracePt t="35690" x="2657475" y="2657475"/>
          <p14:tracePt t="35706" x="2686050" y="2686050"/>
          <p14:tracePt t="35724" x="2728913" y="2686050"/>
          <p14:tracePt t="35739" x="2808288" y="2708275"/>
          <p14:tracePt t="35756" x="2971800" y="2736850"/>
          <p14:tracePt t="35772" x="3279775" y="2736850"/>
          <p14:tracePt t="35790" x="3551238" y="2736850"/>
          <p14:tracePt t="35807" x="3829050" y="2700338"/>
          <p14:tracePt t="35824" x="4079875" y="2643188"/>
          <p14:tracePt t="35839" x="4322763" y="2600325"/>
          <p14:tracePt t="35857" x="4614863" y="2571750"/>
          <p14:tracePt t="35873" x="4929188" y="2514600"/>
          <p14:tracePt t="35891" x="5265738" y="2486025"/>
          <p14:tracePt t="35906" x="5594350" y="2428875"/>
          <p14:tracePt t="35924" x="5857875" y="2393950"/>
          <p14:tracePt t="35939" x="6065838" y="2365375"/>
          <p14:tracePt t="35957" x="6280150" y="2351088"/>
          <p14:tracePt t="35973" x="6594475" y="2300288"/>
          <p14:tracePt t="35990" x="6808788" y="2228850"/>
          <p14:tracePt t="36006" x="6986588" y="2179638"/>
          <p14:tracePt t="36024" x="7186613" y="2085975"/>
          <p14:tracePt t="36039" x="7372350" y="2022475"/>
          <p14:tracePt t="36056" x="7537450" y="1957388"/>
          <p14:tracePt t="36072" x="7700963" y="1908175"/>
          <p14:tracePt t="36089" x="7829550" y="1857375"/>
          <p14:tracePt t="36105" x="7929563" y="1836738"/>
          <p14:tracePt t="36123" x="7980363" y="1800225"/>
          <p14:tracePt t="36138" x="8015288" y="1785938"/>
          <p14:tracePt t="36156" x="8058150" y="1743075"/>
          <p14:tracePt t="36172" x="8094663" y="1714500"/>
          <p14:tracePt t="36172" x="8108950" y="1693863"/>
          <p14:tracePt t="36189" x="8172450" y="1643063"/>
          <p14:tracePt t="36206" x="8229600" y="1585913"/>
          <p14:tracePt t="36223" x="8258175" y="1543050"/>
          <p14:tracePt t="36239" x="8272463" y="1514475"/>
          <p14:tracePt t="36256" x="8272463" y="1493838"/>
          <p14:tracePt t="36272" x="8272463" y="1479550"/>
          <p14:tracePt t="36290" x="8272463" y="1457325"/>
          <p14:tracePt t="36306" x="8272463" y="1450975"/>
          <p14:tracePt t="36322" x="8251825" y="1414463"/>
          <p14:tracePt t="36339" x="8208963" y="1393825"/>
          <p14:tracePt t="36356" x="8129588" y="1365250"/>
          <p14:tracePt t="36372" x="8043863" y="1328738"/>
          <p14:tracePt t="36389" x="7886700" y="1285875"/>
          <p14:tracePt t="36405" x="7651750" y="1222375"/>
          <p14:tracePt t="36423" x="7486650" y="1185863"/>
          <p14:tracePt t="36438" x="7315200" y="1185863"/>
          <p14:tracePt t="36455" x="7208838" y="1185863"/>
          <p14:tracePt t="36471" x="7115175" y="1185863"/>
          <p14:tracePt t="36488" x="7023100" y="1185863"/>
          <p14:tracePt t="36505" x="6943725" y="1200150"/>
          <p14:tracePt t="36522" x="6829425" y="1228725"/>
          <p14:tracePt t="36539" x="6665913" y="1271588"/>
          <p14:tracePt t="36555" x="6472238" y="1336675"/>
          <p14:tracePt t="36571" x="6286500" y="1385888"/>
          <p14:tracePt t="36589" x="6143625" y="1436688"/>
          <p14:tracePt t="36604" x="5972175" y="1485900"/>
          <p14:tracePt t="36622" x="5894388" y="1500188"/>
          <p14:tracePt t="36639" x="5794375" y="1536700"/>
          <p14:tracePt t="36655" x="5700713" y="1557338"/>
          <p14:tracePt t="36672" x="5600700" y="1585913"/>
          <p14:tracePt t="36689" x="5472113" y="1622425"/>
          <p14:tracePt t="36704" x="5372100" y="1657350"/>
          <p14:tracePt t="36722" x="5243513" y="1671638"/>
          <p14:tracePt t="36738" x="5100638" y="1679575"/>
          <p14:tracePt t="36755" x="4986338" y="1728788"/>
          <p14:tracePt t="36771" x="4857750" y="1779588"/>
          <p14:tracePt t="36787" x="4729163" y="1800225"/>
          <p14:tracePt t="36804" x="4543425" y="1857375"/>
          <p14:tracePt t="36822" x="4443413" y="1893888"/>
          <p14:tracePt t="36838" x="4351338" y="1914525"/>
          <p14:tracePt t="36855" x="4251325" y="1951038"/>
          <p14:tracePt t="36871" x="4137025" y="1971675"/>
          <p14:tracePt t="36888" x="3971925" y="2057400"/>
          <p14:tracePt t="36905" x="3771900" y="2128838"/>
          <p14:tracePt t="36921" x="3643313" y="2165350"/>
          <p14:tracePt t="36939" x="3479800" y="2200275"/>
          <p14:tracePt t="36954" x="3300413" y="2251075"/>
          <p14:tracePt t="36972" x="3114675" y="2314575"/>
          <p14:tracePt t="36988" x="3036888" y="2351088"/>
          <p14:tracePt t="37004" x="2957513" y="2393950"/>
          <p14:tracePt t="37004" x="2914650" y="2436813"/>
          <p14:tracePt t="37023" x="2879725" y="2451100"/>
          <p14:tracePt t="37038" x="2857500" y="2493963"/>
          <p14:tracePt t="37054" x="2836863" y="2522538"/>
          <p14:tracePt t="37072" x="2800350" y="2565400"/>
          <p14:tracePt t="37088" x="2786063" y="2579688"/>
          <p14:tracePt t="37104" x="2765425" y="2614613"/>
          <p14:tracePt t="37120" x="2757488" y="2622550"/>
          <p14:tracePt t="37138" x="2728913" y="2622550"/>
          <p14:tracePt t="37153" x="2714625" y="2636838"/>
          <p14:tracePt t="37171" x="2643188" y="2643188"/>
          <p14:tracePt t="37187" x="2557463" y="2643188"/>
          <p14:tracePt t="37205" x="2422525" y="2643188"/>
          <p14:tracePt t="37221" x="2243138" y="2636838"/>
          <p14:tracePt t="37238" x="2093913" y="2614613"/>
          <p14:tracePt t="37254" x="2028825" y="2614613"/>
          <p14:tracePt t="37271" x="1971675" y="2608263"/>
          <p14:tracePt t="37287" x="1893888" y="2586038"/>
          <p14:tracePt t="37304" x="1800225" y="2571750"/>
          <p14:tracePt t="37321" x="1722438" y="2571750"/>
          <p14:tracePt t="37338" x="1643063" y="2571750"/>
          <p14:tracePt t="37354" x="1600200" y="2571750"/>
          <p14:tracePt t="37371" x="1543050" y="2565400"/>
          <p14:tracePt t="37387" x="1514475" y="2565400"/>
          <p14:tracePt t="37404" x="1479550" y="2557463"/>
          <p14:tracePt t="37421" x="1443038" y="2543175"/>
          <p14:tracePt t="37421" x="1428750" y="2528888"/>
          <p14:tracePt t="37438" x="1414463" y="2514600"/>
          <p14:tracePt t="37454" x="1379538" y="2486025"/>
          <p14:tracePt t="37471" x="1336675" y="2414588"/>
          <p14:tracePt t="37487" x="1322388" y="2357438"/>
          <p14:tracePt t="37504" x="1279525" y="2286000"/>
          <p14:tracePt t="37521" x="1257300" y="2222500"/>
          <p14:tracePt t="37537" x="1243013" y="2157413"/>
          <p14:tracePt t="37553" x="1222375" y="2079625"/>
          <p14:tracePt t="37571" x="1208088" y="2008188"/>
          <p14:tracePt t="37587" x="1208088" y="1928813"/>
          <p14:tracePt t="37604" x="1208088" y="1865313"/>
          <p14:tracePt t="37620" x="1208088" y="1808163"/>
          <p14:tracePt t="37637" x="1214438" y="1743075"/>
          <p14:tracePt t="37653" x="1228725" y="1708150"/>
          <p14:tracePt t="37671" x="1250950" y="1679575"/>
          <p14:tracePt t="37686" x="1271588" y="1636713"/>
          <p14:tracePt t="37704" x="1293813" y="1600200"/>
          <p14:tracePt t="37720" x="1328738" y="1571625"/>
          <p14:tracePt t="37737" x="1379538" y="1508125"/>
          <p14:tracePt t="37754" x="1436688" y="1450975"/>
          <p14:tracePt t="37771" x="1485900" y="1414463"/>
          <p14:tracePt t="37787" x="1543050" y="1365250"/>
          <p14:tracePt t="37804" x="1565275" y="1350963"/>
          <p14:tracePt t="37820" x="1608138" y="1322388"/>
          <p14:tracePt t="37837" x="1636713" y="1308100"/>
          <p14:tracePt t="37854" x="1708150" y="1271588"/>
          <p14:tracePt t="37870" x="1743075" y="1257300"/>
          <p14:tracePt t="37886" x="1785938" y="1250950"/>
          <p14:tracePt t="37903" x="1828800" y="1250950"/>
          <p14:tracePt t="37919" x="1914525" y="1228725"/>
          <p14:tracePt t="37937" x="1965325" y="1222375"/>
          <p14:tracePt t="37953" x="2008188" y="1222375"/>
          <p14:tracePt t="37971" x="2043113" y="1214438"/>
          <p14:tracePt t="37986" x="2071688" y="1214438"/>
          <p14:tracePt t="38004" x="2085975" y="1214438"/>
          <p14:tracePt t="38020" x="2093913" y="1214438"/>
          <p14:tracePt t="38037" x="2122488" y="1222375"/>
          <p14:tracePt t="38053" x="2171700" y="1243013"/>
          <p14:tracePt t="38070" x="2185988" y="1257300"/>
          <p14:tracePt t="38086" x="2214563" y="1271588"/>
          <p14:tracePt t="38103" x="2228850" y="1293813"/>
          <p14:tracePt t="38119" x="2251075" y="1314450"/>
          <p14:tracePt t="38137" x="2279650" y="1350963"/>
          <p14:tracePt t="38153" x="2314575" y="1385888"/>
          <p14:tracePt t="38170" x="2351088" y="1436688"/>
          <p14:tracePt t="38186" x="2386013" y="1471613"/>
          <p14:tracePt t="38203" x="2408238" y="1493838"/>
          <p14:tracePt t="38219" x="2422525" y="1528763"/>
          <p14:tracePt t="38236" x="2436813" y="1565275"/>
          <p14:tracePt t="38252" x="2500313" y="1651000"/>
          <p14:tracePt t="38270" x="2514600" y="1685925"/>
          <p14:tracePt t="38285" x="2528888" y="1714500"/>
          <p14:tracePt t="38302" x="2543175" y="1736725"/>
          <p14:tracePt t="38319" x="2543175" y="1743075"/>
          <p14:tracePt t="38336" x="2551113" y="1757363"/>
          <p14:tracePt t="38353" x="2571750" y="1800225"/>
          <p14:tracePt t="38370" x="2586038" y="1822450"/>
          <p14:tracePt t="38386" x="2608263" y="1843088"/>
          <p14:tracePt t="38403" x="2614613" y="1871663"/>
          <p14:tracePt t="38419" x="2636838" y="1914525"/>
          <p14:tracePt t="38436" x="2636838" y="1951038"/>
          <p14:tracePt t="38452" x="2665413" y="2008188"/>
          <p14:tracePt t="38452" x="2671763" y="2065338"/>
          <p14:tracePt t="38470" x="2671763" y="2122488"/>
          <p14:tracePt t="38486" x="2679700" y="2165350"/>
          <p14:tracePt t="38502" x="2679700" y="2200275"/>
          <p14:tracePt t="38519" x="2679700" y="2236788"/>
          <p14:tracePt t="38535" x="2679700" y="2286000"/>
          <p14:tracePt t="38552" x="2700338" y="2343150"/>
          <p14:tracePt t="38568" x="2700338" y="2408238"/>
          <p14:tracePt t="38585" x="2700338" y="2486025"/>
          <p14:tracePt t="38602" x="2700338" y="2528888"/>
          <p14:tracePt t="38618" x="2693988" y="2571750"/>
          <p14:tracePt t="38635" x="2693988" y="2614613"/>
          <p14:tracePt t="38651" x="2665413" y="2665413"/>
          <p14:tracePt t="38668" x="2643188" y="2708275"/>
          <p14:tracePt t="38685" x="2608263" y="2808288"/>
          <p14:tracePt t="38703" x="2579688" y="2865438"/>
          <p14:tracePt t="38719" x="2557463" y="2894013"/>
          <p14:tracePt t="38735" x="2543175" y="2914650"/>
          <p14:tracePt t="38752" x="2514600" y="2943225"/>
          <p14:tracePt t="38769" x="2508250" y="2951163"/>
          <p14:tracePt t="38785" x="2465388" y="2979738"/>
          <p14:tracePt t="38802" x="2436813" y="2986088"/>
          <p14:tracePt t="38818" x="2408238" y="2986088"/>
          <p14:tracePt t="38835" x="2400300" y="2986088"/>
          <p14:tracePt t="38851" x="2393950" y="2994025"/>
          <p14:tracePt t="38868" x="2379663" y="2994025"/>
          <p14:tracePt t="38885" x="2314575" y="2994025"/>
          <p14:tracePt t="38902" x="2222500" y="2994025"/>
          <p14:tracePt t="38919" x="2143125" y="2957513"/>
          <p14:tracePt t="38934" x="2079625" y="2951163"/>
          <p14:tracePt t="38952" x="2051050" y="2943225"/>
          <p14:tracePt t="38968" x="2022475" y="2922588"/>
          <p14:tracePt t="38985" x="2000250" y="2900363"/>
          <p14:tracePt t="39001" x="1965325" y="2879725"/>
          <p14:tracePt t="39019" x="1943100" y="2865438"/>
          <p14:tracePt t="39035" x="1879600" y="2814638"/>
          <p14:tracePt t="39052" x="1822450" y="2779713"/>
          <p14:tracePt t="39068" x="1736725" y="2743200"/>
          <p14:tracePt t="39085" x="1685925" y="2708275"/>
          <p14:tracePt t="39101" x="1657350" y="2671763"/>
          <p14:tracePt t="39118" x="1622425" y="2636838"/>
          <p14:tracePt t="39135" x="1608138" y="2593975"/>
          <p14:tracePt t="39152" x="1585913" y="2551113"/>
          <p14:tracePt t="39168" x="1579563" y="2522538"/>
          <p14:tracePt t="39185" x="1557338" y="2508250"/>
          <p14:tracePt t="39201" x="1543050" y="2471738"/>
          <p14:tracePt t="39218" x="1536700" y="2428875"/>
          <p14:tracePt t="39235" x="1508125" y="2371725"/>
          <p14:tracePt t="39251" x="1493838" y="2343150"/>
          <p14:tracePt t="39268" x="1485900" y="2314575"/>
          <p14:tracePt t="39285" x="1465263" y="2271713"/>
          <p14:tracePt t="39326" x="1457325" y="2265363"/>
          <p14:tracePt t="39357" x="1450975" y="2257425"/>
          <p14:tracePt t="39374" x="1450975" y="2251075"/>
          <p14:tracePt t="39390" x="1443038" y="2236788"/>
          <p14:tracePt t="39401" x="1443038" y="2228850"/>
          <p14:tracePt t="39406" x="1443038" y="2193925"/>
          <p14:tracePt t="39418" x="1443038" y="2157413"/>
          <p14:tracePt t="39434" x="1443038" y="2114550"/>
          <p14:tracePt t="39451" x="1443038" y="2108200"/>
          <p14:tracePt t="39468" x="1443038" y="2079625"/>
          <p14:tracePt t="39485" x="1443038" y="2036763"/>
          <p14:tracePt t="39501" x="1443038" y="1971675"/>
          <p14:tracePt t="39519" x="1443038" y="1928813"/>
          <p14:tracePt t="39534" x="1443038" y="1885950"/>
          <p14:tracePt t="39551" x="1471613" y="1843088"/>
          <p14:tracePt t="39567" x="1479550" y="1814513"/>
          <p14:tracePt t="39584" x="1514475" y="1751013"/>
          <p14:tracePt t="39601" x="1528763" y="1708150"/>
          <p14:tracePt t="39618" x="1579563" y="1643063"/>
          <p14:tracePt t="39634" x="1643063" y="1579563"/>
          <p14:tracePt t="39651" x="1685925" y="1528763"/>
          <p14:tracePt t="39667" x="1751013" y="1485900"/>
          <p14:tracePt t="39685" x="1814513" y="1450975"/>
          <p14:tracePt t="39701" x="1928813" y="1414463"/>
          <p14:tracePt t="39717" x="1993900" y="1414463"/>
          <p14:tracePt t="39734" x="2071688" y="1414463"/>
          <p14:tracePt t="39751" x="2165350" y="1414463"/>
          <p14:tracePt t="39766" x="2286000" y="1422400"/>
          <p14:tracePt t="39784" x="2400300" y="1443038"/>
          <p14:tracePt t="39800" x="2514600" y="1479550"/>
          <p14:tracePt t="39818" x="2586038" y="1500188"/>
          <p14:tracePt t="39833" x="2622550" y="1508125"/>
          <p14:tracePt t="39851" x="2643188" y="1514475"/>
          <p14:tracePt t="39867" x="2679700" y="1528763"/>
          <p14:tracePt t="39884" x="2714625" y="1557338"/>
          <p14:tracePt t="39900" x="2786063" y="1614488"/>
          <p14:tracePt t="39900" x="2814638" y="1643063"/>
          <p14:tracePt t="39918" x="2857500" y="1685925"/>
          <p14:tracePt t="39933" x="2979738" y="1871663"/>
          <p14:tracePt t="39950" x="3022600" y="1971675"/>
          <p14:tracePt t="39966" x="3057525" y="2036763"/>
          <p14:tracePt t="39984" x="3065463" y="2093913"/>
          <p14:tracePt t="40000" x="3065463" y="2151063"/>
          <p14:tracePt t="40017" x="3065463" y="2179638"/>
          <p14:tracePt t="40033" x="3065463" y="2228850"/>
          <p14:tracePt t="40051" x="3051175" y="2271713"/>
          <p14:tracePt t="40066" x="3022600" y="2343150"/>
          <p14:tracePt t="40083" x="2986088" y="2393950"/>
          <p14:tracePt t="40099" x="2943225" y="2451100"/>
          <p14:tracePt t="40117" x="2936875" y="2486025"/>
          <p14:tracePt t="40133" x="2908300" y="2522538"/>
          <p14:tracePt t="40150" x="2900363" y="2536825"/>
          <p14:tracePt t="40198" x="2900363" y="2557463"/>
          <p14:tracePt t="40203" x="2900363" y="2571750"/>
          <p14:tracePt t="40217" x="2900363" y="2593975"/>
          <p14:tracePt t="40217" x="2900363" y="2608263"/>
          <p14:tracePt t="40233" x="2894013" y="2614613"/>
          <p14:tracePt t="40250" x="2886075" y="2636838"/>
          <p14:tracePt t="40285" x="2879725" y="2636838"/>
          <p14:tracePt t="40293" x="2871788" y="2643188"/>
          <p14:tracePt t="40301" x="2836863" y="2643188"/>
          <p14:tracePt t="40316" x="2794000" y="2643188"/>
          <p14:tracePt t="40333" x="2743200" y="2643188"/>
          <p14:tracePt t="40350" x="2708275" y="2643188"/>
          <p14:tracePt t="40366" x="2671763" y="2643188"/>
          <p14:tracePt t="40384" x="2600325" y="2657475"/>
          <p14:tracePt t="40400" x="2528888" y="2657475"/>
          <p14:tracePt t="40416" x="2457450" y="2657475"/>
          <p14:tracePt t="40432" x="2379663" y="2657475"/>
          <p14:tracePt t="40450" x="2314575" y="2657475"/>
          <p14:tracePt t="40465" x="2243138" y="2636838"/>
          <p14:tracePt t="40483" x="2222500" y="2628900"/>
          <p14:tracePt t="40499" x="2185988" y="2614613"/>
          <p14:tracePt t="40499" x="2165350" y="2614613"/>
          <p14:tracePt t="40517" x="2157413" y="2614613"/>
          <p14:tracePt t="40533" x="2093913" y="2600325"/>
          <p14:tracePt t="40550" x="2028825" y="2586038"/>
          <p14:tracePt t="40566" x="1979613" y="2579688"/>
          <p14:tracePt t="40583" x="1965325" y="2571750"/>
          <p14:tracePt t="40599" x="1943100" y="2571750"/>
          <p14:tracePt t="40617" x="1914525" y="2551113"/>
          <p14:tracePt t="40633" x="1900238" y="2536825"/>
          <p14:tracePt t="40650" x="1879600" y="2522538"/>
          <p14:tracePt t="40665" x="1843088" y="2500313"/>
          <p14:tracePt t="40683" x="1814513" y="2486025"/>
          <p14:tracePt t="40698" x="1785938" y="2451100"/>
          <p14:tracePt t="40716" x="1757363" y="2422525"/>
          <p14:tracePt t="40732" x="1757363" y="2414588"/>
          <p14:tracePt t="40749" x="1708150" y="2357438"/>
          <p14:tracePt t="40767" x="1665288" y="2322513"/>
          <p14:tracePt t="40782" x="1636713" y="2300288"/>
          <p14:tracePt t="40798" x="1614488" y="2271713"/>
          <p14:tracePt t="40816" x="1600200" y="2257425"/>
          <p14:tracePt t="40832" x="1600200" y="2236788"/>
          <p14:tracePt t="40848" x="1600200" y="2200275"/>
          <p14:tracePt t="40866" x="1579563" y="2157413"/>
          <p14:tracePt t="40882" x="1571625" y="2122488"/>
          <p14:tracePt t="40900" x="1565275" y="2108200"/>
          <p14:tracePt t="40916" x="1557338" y="2079625"/>
          <p14:tracePt t="40933" x="1514475" y="2028825"/>
          <p14:tracePt t="40949" x="1508125" y="2014538"/>
          <p14:tracePt t="40965" x="1485900" y="1985963"/>
          <p14:tracePt t="40982" x="1485900" y="1979613"/>
          <p14:tracePt t="40998" x="1485900" y="1957388"/>
          <p14:tracePt t="41038" x="1485900" y="1951038"/>
          <p14:tracePt t="41046" x="1485900" y="1943100"/>
          <p14:tracePt t="41054" x="1485900" y="1922463"/>
          <p14:tracePt t="41066" x="1485900" y="1900238"/>
          <p14:tracePt t="41082" x="1493838" y="1879600"/>
          <p14:tracePt t="41098" x="1514475" y="1836738"/>
          <p14:tracePt t="41115" x="1543050" y="1808163"/>
          <p14:tracePt t="41132" x="1593850" y="1779588"/>
          <p14:tracePt t="41148" x="1671638" y="1714500"/>
          <p14:tracePt t="41165" x="1771650" y="1665288"/>
          <p14:tracePt t="41182" x="1871663" y="1614488"/>
          <p14:tracePt t="41199" x="1943100" y="1585913"/>
          <p14:tracePt t="41215" x="2051050" y="1565275"/>
          <p14:tracePt t="41232" x="2143125" y="1565275"/>
          <p14:tracePt t="41248" x="2236788" y="1565275"/>
          <p14:tracePt t="41266" x="2314575" y="1565275"/>
          <p14:tracePt t="41282" x="2379663" y="1565275"/>
          <p14:tracePt t="41299" x="2436813" y="1557338"/>
          <p14:tracePt t="41315" x="2479675" y="1536700"/>
          <p14:tracePt t="41332" x="2536825" y="1536700"/>
          <p14:tracePt t="41348" x="2600325" y="1536700"/>
          <p14:tracePt t="41365" x="2728913" y="1550988"/>
          <p14:tracePt t="41382" x="2843213" y="1585913"/>
          <p14:tracePt t="41399" x="2928938" y="1614488"/>
          <p14:tracePt t="41415" x="2965450" y="1643063"/>
          <p14:tracePt t="41432" x="2986088" y="1657350"/>
          <p14:tracePt t="41448" x="3000375" y="1679575"/>
          <p14:tracePt t="41465" x="3028950" y="1714500"/>
          <p14:tracePt t="41481" x="3036888" y="1736725"/>
          <p14:tracePt t="41498" x="3043238" y="1743075"/>
          <p14:tracePt t="41514" x="3043238" y="1757363"/>
          <p14:tracePt t="41533" x="3043238" y="1771650"/>
          <p14:tracePt t="41547" x="3043238" y="1793875"/>
          <p14:tracePt t="41662" x="3043238" y="1800225"/>
          <p14:tracePt t="42070" x="3036888" y="1808163"/>
          <p14:tracePt t="42078" x="3028950" y="1808163"/>
          <p14:tracePt t="42981" x="3028950" y="1800225"/>
          <p14:tracePt t="42990" x="3022600" y="1779588"/>
          <p14:tracePt t="42998" x="3000375" y="1757363"/>
          <p14:tracePt t="43006" x="2971800" y="1736725"/>
          <p14:tracePt t="43012" x="2957513" y="1728788"/>
          <p14:tracePt t="43012" x="2943225" y="1722438"/>
          <p14:tracePt t="43030" x="2943225" y="1714500"/>
          <p14:tracePt t="43046" x="2943225" y="1700213"/>
          <p14:tracePt t="43062" x="2936875" y="1679575"/>
          <p14:tracePt t="43081" x="2928938" y="1636713"/>
          <p14:tracePt t="43096" x="2928938" y="1593850"/>
          <p14:tracePt t="43113" x="2914650" y="1550988"/>
          <p14:tracePt t="43128" x="2914650" y="1500188"/>
          <p14:tracePt t="43146" x="2914650" y="1471613"/>
          <p14:tracePt t="43162" x="2900363" y="1436688"/>
          <p14:tracePt t="43179" x="2900363" y="1422400"/>
          <p14:tracePt t="43196" x="2900363" y="1408113"/>
          <p14:tracePt t="43238" x="2900363" y="1379538"/>
          <p14:tracePt t="43254" x="2908300" y="1371600"/>
          <p14:tracePt t="43286" x="2914650" y="1365250"/>
          <p14:tracePt t="43293" x="2928938" y="1357313"/>
          <p14:tracePt t="43296" x="2936875" y="1357313"/>
          <p14:tracePt t="44036" x="2943225" y="1357313"/>
          <p14:tracePt t="44044" x="2957513" y="1357313"/>
          <p14:tracePt t="44084" x="2965450" y="1357313"/>
          <p14:tracePt t="44116" x="2986088" y="1379538"/>
          <p14:tracePt t="44125" x="3022600" y="1457325"/>
          <p14:tracePt t="44132" x="3051175" y="1557338"/>
          <p14:tracePt t="44143" x="3100388" y="1657350"/>
          <p14:tracePt t="44160" x="3108325" y="1714500"/>
          <p14:tracePt t="44176" x="3136900" y="1771650"/>
          <p14:tracePt t="44193" x="3143250" y="1851025"/>
          <p14:tracePt t="44210" x="3143250" y="1943100"/>
          <p14:tracePt t="44226" x="3143250" y="2022475"/>
          <p14:tracePt t="44244" x="3143250" y="2128838"/>
          <p14:tracePt t="44260" x="3071813" y="2314575"/>
          <p14:tracePt t="44277" x="3051175" y="2379663"/>
          <p14:tracePt t="44293" x="3051175" y="2422525"/>
          <p14:tracePt t="44309" x="3043238" y="2493963"/>
          <p14:tracePt t="44326" x="3014663" y="2608263"/>
          <p14:tracePt t="44343" x="2994025" y="2757488"/>
          <p14:tracePt t="44359" x="2994025" y="2894013"/>
          <p14:tracePt t="44377" x="2994025" y="2971800"/>
          <p14:tracePt t="44393" x="3094038" y="3057525"/>
          <p14:tracePt t="44409" x="3336925" y="3094038"/>
          <p14:tracePt t="44426" x="3700463" y="3122613"/>
          <p14:tracePt t="44443" x="4079875" y="3122613"/>
          <p14:tracePt t="44460" x="4708525" y="3122613"/>
          <p14:tracePt t="44477" x="5080000" y="3122613"/>
          <p14:tracePt t="44493" x="5408613" y="3100388"/>
          <p14:tracePt t="44509" x="5637213" y="3065463"/>
          <p14:tracePt t="44526" x="5800725" y="3036888"/>
          <p14:tracePt t="44542" x="5922963" y="3014663"/>
          <p14:tracePt t="44558" x="6057900" y="2979738"/>
          <p14:tracePt t="44575" x="6200775" y="2943225"/>
          <p14:tracePt t="44593" x="6351588" y="2908300"/>
          <p14:tracePt t="44611" x="6543675" y="2851150"/>
          <p14:tracePt t="44626" x="6657975" y="2828925"/>
          <p14:tracePt t="44644" x="6780213" y="2779713"/>
          <p14:tracePt t="44661" x="6880225" y="2722563"/>
          <p14:tracePt t="44677" x="6972300" y="2671763"/>
          <p14:tracePt t="44694" x="7065963" y="2628900"/>
          <p14:tracePt t="44710" x="7158038" y="2565400"/>
          <p14:tracePt t="44727" x="7251700" y="2493963"/>
          <p14:tracePt t="44743" x="7386638" y="2393950"/>
          <p14:tracePt t="44760" x="7480300" y="2328863"/>
          <p14:tracePt t="44776" x="7529513" y="2279650"/>
          <p14:tracePt t="44793" x="7572375" y="2243138"/>
          <p14:tracePt t="44809" x="7623175" y="2193925"/>
          <p14:tracePt t="44826" x="7651750" y="2157413"/>
          <p14:tracePt t="44842" x="7680325" y="2114550"/>
          <p14:tracePt t="44860" x="7686675" y="2100263"/>
          <p14:tracePt t="44876" x="7694613" y="2079625"/>
          <p14:tracePt t="44876" x="7694613" y="2071688"/>
          <p14:tracePt t="44894" x="7694613" y="2065338"/>
          <p14:tracePt t="44933" x="7694613" y="2057400"/>
          <p14:tracePt t="44945" x="7694613" y="2036763"/>
          <p14:tracePt t="44949" x="7708900" y="2000250"/>
          <p14:tracePt t="44960" x="7708900" y="1993900"/>
          <p14:tracePt t="44976" x="7708900" y="1979613"/>
          <p14:tracePt t="44993" x="7708900" y="1971675"/>
          <p14:tracePt t="45009" x="7708900" y="1951038"/>
          <p14:tracePt t="45026" x="7708900" y="1914525"/>
          <p14:tracePt t="45042" x="7723188" y="1879600"/>
          <p14:tracePt t="45060" x="7751763" y="1828800"/>
          <p14:tracePt t="45075" x="7772400" y="1785938"/>
          <p14:tracePt t="45093" x="7780338" y="1708150"/>
          <p14:tracePt t="45110" x="7780338" y="1665288"/>
          <p14:tracePt t="45126" x="7800975" y="1600200"/>
          <p14:tracePt t="45142" x="7808913" y="1565275"/>
          <p14:tracePt t="45160" x="7808913" y="1508125"/>
          <p14:tracePt t="45175" x="7808913" y="1450975"/>
          <p14:tracePt t="45193" x="7808913" y="1400175"/>
          <p14:tracePt t="45209" x="7808913" y="1357313"/>
          <p14:tracePt t="45226" x="7808913" y="1322388"/>
          <p14:tracePt t="45242" x="7786688" y="1271588"/>
          <p14:tracePt t="45259" x="7766050" y="1250950"/>
          <p14:tracePt t="45275" x="7708900" y="1208088"/>
          <p14:tracePt t="45292" x="7608888" y="1165225"/>
          <p14:tracePt t="45309" x="7480300" y="1100138"/>
          <p14:tracePt t="45326" x="7294563" y="1022350"/>
          <p14:tracePt t="45342" x="7100888" y="971550"/>
          <p14:tracePt t="45359" x="6923088" y="928688"/>
          <p14:tracePt t="45375" x="6757988" y="893763"/>
          <p14:tracePt t="45393" x="6665913" y="893763"/>
          <p14:tracePt t="45409" x="6580188" y="871538"/>
          <p14:tracePt t="45426" x="6515100" y="871538"/>
          <p14:tracePt t="45442" x="6451600" y="871538"/>
          <p14:tracePt t="45459" x="6329363" y="871538"/>
          <p14:tracePt t="45475" x="6200775" y="900113"/>
          <p14:tracePt t="45493" x="6065838" y="936625"/>
          <p14:tracePt t="45509" x="5780088" y="1014413"/>
          <p14:tracePt t="45526" x="5614988" y="1079500"/>
          <p14:tracePt t="45542" x="5500688" y="1114425"/>
          <p14:tracePt t="45559" x="5422900" y="1143000"/>
          <p14:tracePt t="45575" x="5300663" y="1228725"/>
          <p14:tracePt t="45592" x="5165725" y="1265238"/>
          <p14:tracePt t="45608" x="5000625" y="1314450"/>
          <p14:tracePt t="45626" x="4872038" y="1350963"/>
          <p14:tracePt t="45642" x="4765675" y="1365250"/>
          <p14:tracePt t="45659" x="4700588" y="1371600"/>
          <p14:tracePt t="45675" x="4608513" y="1379538"/>
          <p14:tracePt t="45692" x="4494213" y="1414463"/>
          <p14:tracePt t="45709" x="4400550" y="1436688"/>
          <p14:tracePt t="45709" x="4343400" y="1471613"/>
          <p14:tracePt t="45726" x="4214813" y="1493838"/>
          <p14:tracePt t="45742" x="4051300" y="1528763"/>
          <p14:tracePt t="45758" x="3922713" y="1557338"/>
          <p14:tracePt t="45774" x="3857625" y="1565275"/>
          <p14:tracePt t="45792" x="3808413" y="1585913"/>
          <p14:tracePt t="45808" x="3771900" y="1593850"/>
          <p14:tracePt t="45825" x="3729038" y="1622425"/>
          <p14:tracePt t="45841" x="3708400" y="1628775"/>
          <p14:tracePt t="45858" x="3686175" y="1643063"/>
          <p14:tracePt t="45874" x="3636963" y="1671638"/>
          <p14:tracePt t="45893" x="3594100" y="1708150"/>
          <p14:tracePt t="45908" x="3557588" y="1722438"/>
          <p14:tracePt t="45908" x="3551238" y="1728788"/>
          <p14:tracePt t="45926" x="3508375" y="1779588"/>
          <p14:tracePt t="45942" x="3457575" y="1814513"/>
          <p14:tracePt t="45958" x="3414713" y="1857375"/>
          <p14:tracePt t="45974" x="3365500" y="1914525"/>
          <p14:tracePt t="45992" x="3336925" y="1971675"/>
          <p14:tracePt t="46008" x="3322638" y="2000250"/>
          <p14:tracePt t="46025" x="3322638" y="2028825"/>
          <p14:tracePt t="46042" x="3322638" y="2065338"/>
          <p14:tracePt t="46059" x="3322638" y="2108200"/>
          <p14:tracePt t="46074" x="3322638" y="2151063"/>
          <p14:tracePt t="46092" x="3322638" y="2193925"/>
          <p14:tracePt t="46107" x="3322638" y="2251075"/>
          <p14:tracePt t="46125" x="3322638" y="2314575"/>
          <p14:tracePt t="46141" x="3322638" y="2443163"/>
          <p14:tracePt t="46159" x="3322638" y="2528888"/>
          <p14:tracePt t="46175" x="3322638" y="2565400"/>
          <p14:tracePt t="46191" x="3328988" y="2586038"/>
          <p14:tracePt t="46277" x="3336925" y="2586038"/>
          <p14:tracePt t="46286" x="3371850" y="2586038"/>
          <p14:tracePt t="46294" x="3408363" y="2586038"/>
          <p14:tracePt t="46307" x="3479800" y="2586038"/>
          <p14:tracePt t="46310" x="3722688" y="2557463"/>
          <p14:tracePt t="46324" x="4043363" y="2543175"/>
          <p14:tracePt t="46341" x="4622800" y="2493963"/>
          <p14:tracePt t="46358" x="5037138" y="2465388"/>
          <p14:tracePt t="46374" x="5400675" y="2465388"/>
          <p14:tracePt t="46391" x="5757863" y="2451100"/>
          <p14:tracePt t="46407" x="6037263" y="2408238"/>
          <p14:tracePt t="46424" x="6308725" y="2379663"/>
          <p14:tracePt t="46440" x="6557963" y="2322513"/>
          <p14:tracePt t="46457" x="6765925" y="2300288"/>
          <p14:tracePt t="46473" x="6958013" y="2271713"/>
          <p14:tracePt t="46490" x="7151688" y="2243138"/>
          <p14:tracePt t="46507" x="7280275" y="2222500"/>
          <p14:tracePt t="46525" x="7408863" y="2200275"/>
          <p14:tracePt t="46540" x="7580313" y="2143125"/>
          <p14:tracePt t="46558" x="7729538" y="2093913"/>
          <p14:tracePt t="46574" x="7858125" y="2043113"/>
          <p14:tracePt t="46591" x="8008938" y="2008188"/>
          <p14:tracePt t="46607" x="8172450" y="1957388"/>
          <p14:tracePt t="46624" x="8301038" y="1908175"/>
          <p14:tracePt t="46641" x="8401050" y="1885950"/>
          <p14:tracePt t="46657" x="8494713" y="1851025"/>
          <p14:tracePt t="46674" x="8537575" y="1843088"/>
          <p14:tracePt t="46690" x="8558213" y="1822450"/>
          <p14:tracePt t="46733" x="8586788" y="1808163"/>
          <p14:tracePt t="46750" x="8594725" y="1793875"/>
          <p14:tracePt t="46757" x="8594725" y="1785938"/>
          <p14:tracePt t="46764" x="8594725" y="1779588"/>
          <p14:tracePt t="46773" x="8594725" y="1765300"/>
          <p14:tracePt t="46791" x="8594725" y="1728788"/>
          <p14:tracePt t="46808" x="8594725" y="1685925"/>
          <p14:tracePt t="46823" x="8537575" y="1636713"/>
          <p14:tracePt t="46840" x="8394700" y="1550988"/>
          <p14:tracePt t="46857" x="8272463" y="1450975"/>
          <p14:tracePt t="46874" x="8137525" y="1365250"/>
          <p14:tracePt t="46890" x="8015288" y="1279525"/>
          <p14:tracePt t="46907" x="7886700" y="1243013"/>
          <p14:tracePt t="46923" x="7766050" y="1193800"/>
          <p14:tracePt t="46940" x="7651750" y="1165225"/>
          <p14:tracePt t="46956" x="7451725" y="1114425"/>
          <p14:tracePt t="46974" x="7343775" y="1093788"/>
          <p14:tracePt t="46989" x="7215188" y="1079500"/>
          <p14:tracePt t="47007" x="7058025" y="1065213"/>
          <p14:tracePt t="47023" x="6915150" y="1042988"/>
          <p14:tracePt t="47040" x="6723063" y="1042988"/>
          <p14:tracePt t="47057" x="6537325" y="1042988"/>
          <p14:tracePt t="47074" x="6294438" y="1028700"/>
          <p14:tracePt t="47090" x="6072188" y="1028700"/>
          <p14:tracePt t="47107" x="5829300" y="1028700"/>
          <p14:tracePt t="47123" x="5622925" y="1028700"/>
          <p14:tracePt t="47141" x="5437188" y="1028700"/>
          <p14:tracePt t="47156" x="5222875" y="1050925"/>
          <p14:tracePt t="47156" x="5114925" y="1071563"/>
          <p14:tracePt t="47174" x="4886325" y="1143000"/>
          <p14:tracePt t="47190" x="4686300" y="1208088"/>
          <p14:tracePt t="47207" x="4522788" y="1257300"/>
          <p14:tracePt t="47223" x="4394200" y="1293813"/>
          <p14:tracePt t="47240" x="4294188" y="1328738"/>
          <p14:tracePt t="47256" x="4194175" y="1379538"/>
          <p14:tracePt t="47274" x="4065588" y="1436688"/>
          <p14:tracePt t="47290" x="3929063" y="1508125"/>
          <p14:tracePt t="47307" x="3708400" y="1600200"/>
          <p14:tracePt t="47323" x="3557588" y="1665288"/>
          <p14:tracePt t="47340" x="3394075" y="1743075"/>
          <p14:tracePt t="47356" x="3351213" y="1751013"/>
          <p14:tracePt t="47373" x="3271838" y="1800225"/>
          <p14:tracePt t="47390" x="3243263" y="1822450"/>
          <p14:tracePt t="47407" x="3186113" y="1843088"/>
          <p14:tracePt t="47422" x="3100388" y="1900238"/>
          <p14:tracePt t="47439" x="3022600" y="1943100"/>
          <p14:tracePt t="47456" x="2879725" y="2008188"/>
          <p14:tracePt t="47473" x="2800350" y="2022475"/>
          <p14:tracePt t="47489" x="2743200" y="2051050"/>
          <p14:tracePt t="47506" x="2714625" y="2051050"/>
          <p14:tracePt t="47523" x="2700338" y="2057400"/>
          <p14:tracePt t="47539" x="2651125" y="2085975"/>
          <p14:tracePt t="47555" x="2579688" y="2114550"/>
          <p14:tracePt t="47573" x="2479675" y="2157413"/>
          <p14:tracePt t="47589" x="2400300" y="2208213"/>
          <p14:tracePt t="47606" x="2343150" y="2243138"/>
          <p14:tracePt t="47622" x="2300288" y="2328863"/>
          <p14:tracePt t="47639" x="2300288" y="2408238"/>
          <p14:tracePt t="47656" x="2300288" y="2479675"/>
          <p14:tracePt t="47673" x="2308225" y="2528888"/>
          <p14:tracePt t="47689" x="2322513" y="2571750"/>
          <p14:tracePt t="47706" x="2351088" y="2628900"/>
          <p14:tracePt t="47722" x="2414588" y="2700338"/>
          <p14:tracePt t="47740" x="2465388" y="2757488"/>
          <p14:tracePt t="47755" x="2514600" y="2808288"/>
          <p14:tracePt t="47773" x="2571750" y="2851150"/>
          <p14:tracePt t="47788" x="2693988" y="2879725"/>
          <p14:tracePt t="47806" x="2771775" y="2879725"/>
          <p14:tracePt t="47822" x="2922588" y="2879725"/>
          <p14:tracePt t="47838" x="3094038" y="2879725"/>
          <p14:tracePt t="47855" x="3286125" y="2865438"/>
          <p14:tracePt t="47872" x="3522663" y="2765425"/>
          <p14:tracePt t="47889" x="3771900" y="2622550"/>
          <p14:tracePt t="47906" x="4086225" y="2400300"/>
          <p14:tracePt t="47921" x="4557713" y="2043113"/>
          <p14:tracePt t="47939" x="5186363" y="1622425"/>
          <p14:tracePt t="47955" x="5608638" y="1343025"/>
          <p14:tracePt t="47972" x="5872163" y="1136650"/>
          <p14:tracePt t="47988" x="5980113" y="1065213"/>
          <p14:tracePt t="47988" x="6022975" y="1022350"/>
          <p14:tracePt t="48005" x="6057900" y="993775"/>
          <p14:tracePt t="48022" x="6065838" y="985838"/>
          <p14:tracePt t="48077" x="6080125" y="985838"/>
          <p14:tracePt t="48102" x="6122988" y="985838"/>
          <p14:tracePt t="48110" x="6151563" y="1014413"/>
          <p14:tracePt t="48117" x="6165850" y="1028700"/>
          <p14:tracePt t="48117" x="6172200" y="1036638"/>
          <p14:tracePt t="48139" x="6172200" y="1071563"/>
          <p14:tracePt t="48139" x="6172200" y="1128713"/>
          <p14:tracePt t="48155" x="6172200" y="1214438"/>
          <p14:tracePt t="48172" x="6065838" y="1357313"/>
          <p14:tracePt t="48189" x="5951538" y="1514475"/>
          <p14:tracePt t="48189" x="5886450" y="1579563"/>
          <p14:tracePt t="48206" x="5700713" y="1693863"/>
          <p14:tracePt t="48221" x="5543550" y="1814513"/>
          <p14:tracePt t="48238" x="5422900" y="1885950"/>
          <p14:tracePt t="48255" x="5300663" y="1957388"/>
          <p14:tracePt t="48272" x="5137150" y="2036763"/>
          <p14:tracePt t="48288" x="4979988" y="2143125"/>
          <p14:tracePt t="48305" x="4843463" y="2243138"/>
          <p14:tracePt t="48321" x="4686300" y="2357438"/>
          <p14:tracePt t="48338" x="4565650" y="2428875"/>
          <p14:tracePt t="48355" x="4471988" y="2508250"/>
          <p14:tracePt t="48372" x="4400550" y="2586038"/>
          <p14:tracePt t="48388" x="4271963" y="2700338"/>
          <p14:tracePt t="48405" x="4157663" y="2851150"/>
          <p14:tracePt t="48421" x="4094163" y="3000375"/>
          <p14:tracePt t="48437" x="4071938" y="3114675"/>
          <p14:tracePt t="48455" x="4071938" y="3194050"/>
          <p14:tracePt t="48471" x="4071938" y="3279775"/>
          <p14:tracePt t="48487" x="4071938" y="3351213"/>
          <p14:tracePt t="48505" x="4071938" y="3386138"/>
          <p14:tracePt t="48522" x="4071938" y="3429000"/>
          <p14:tracePt t="48538" x="4086225" y="3522663"/>
          <p14:tracePt t="48555" x="4100513" y="3679825"/>
          <p14:tracePt t="48571" x="4137025" y="3836988"/>
          <p14:tracePt t="48588" x="4179888" y="3857625"/>
          <p14:tracePt t="48604" x="4186238" y="3857625"/>
          <p14:tracePt t="48877" x="4194175" y="3865563"/>
          <p14:tracePt t="48884" x="4194175" y="3871913"/>
          <p14:tracePt t="48904" x="4194175" y="3894138"/>
          <p14:tracePt t="48904" x="4179888" y="3929063"/>
          <p14:tracePt t="48921" x="4179888" y="3965575"/>
          <p14:tracePt t="48937" x="4179888" y="4008438"/>
          <p14:tracePt t="48954" x="4179888" y="4037013"/>
          <p14:tracePt t="48970" x="4179888" y="4065588"/>
          <p14:tracePt t="48987" x="4179888" y="4094163"/>
          <p14:tracePt t="49004" x="4179888" y="4114800"/>
          <p14:tracePt t="49021" x="4171950" y="4129088"/>
          <p14:tracePt t="49037" x="4157663" y="4157663"/>
          <p14:tracePt t="49054" x="4137025" y="4208463"/>
          <p14:tracePt t="49070" x="4114800" y="4237038"/>
          <p14:tracePt t="49087" x="4051300" y="4308475"/>
          <p14:tracePt t="49104" x="4014788" y="4343400"/>
          <p14:tracePt t="49120" x="4008438" y="4365625"/>
          <p14:tracePt t="49136" x="3957638" y="4414838"/>
          <p14:tracePt t="49154" x="3929063" y="4457700"/>
          <p14:tracePt t="49170" x="3871913" y="4500563"/>
          <p14:tracePt t="49188" x="3800475" y="4551363"/>
          <p14:tracePt t="49204" x="3771900" y="4586288"/>
          <p14:tracePt t="49221" x="3736975" y="4608513"/>
          <p14:tracePt t="49236" x="3708400" y="4629150"/>
          <p14:tracePt t="49254" x="3694113" y="4643438"/>
          <p14:tracePt t="49270" x="3686175" y="4651375"/>
          <p14:tracePt t="49342" x="3679825" y="4657725"/>
          <p14:tracePt t="49349" x="3651250" y="4679950"/>
          <p14:tracePt t="49358" x="3643313" y="4686300"/>
          <p14:tracePt t="49365" x="3636963" y="4694238"/>
          <p14:tracePt t="49373" x="3614738" y="4708525"/>
          <p14:tracePt t="49438" x="3608388" y="4708525"/>
          <p14:tracePt t="49478" x="3600450" y="4708525"/>
          <p14:tracePt t="49485" x="3600450" y="4694238"/>
          <p14:tracePt t="49494" x="3600450" y="4672013"/>
          <p14:tracePt t="49502" x="3600450" y="4657725"/>
          <p14:tracePt t="49510" x="3600450" y="4600575"/>
          <p14:tracePt t="49520" x="3614738" y="4557713"/>
          <p14:tracePt t="49536" x="3614738" y="4537075"/>
          <p14:tracePt t="49553" x="3622675" y="4522788"/>
          <p14:tracePt t="49569" x="3636963" y="4486275"/>
          <p14:tracePt t="49586" x="3636963" y="4465638"/>
          <p14:tracePt t="49602" x="3636963" y="4437063"/>
          <p14:tracePt t="49619" x="3636963" y="4408488"/>
          <p14:tracePt t="49636" x="3643313" y="4371975"/>
          <p14:tracePt t="49636" x="3651250" y="4343400"/>
          <p14:tracePt t="49654" x="3665538" y="4322763"/>
          <p14:tracePt t="49670" x="3679825" y="4265613"/>
          <p14:tracePt t="49686" x="3686175" y="4229100"/>
          <p14:tracePt t="49703" x="3700463" y="4186238"/>
          <p14:tracePt t="49719" x="3708400" y="4157663"/>
          <p14:tracePt t="49735" x="3729038" y="4122738"/>
          <p14:tracePt t="49753" x="3743325" y="4100513"/>
          <p14:tracePt t="49797" x="3751263" y="4071938"/>
          <p14:tracePt t="49806" x="3765550" y="4051300"/>
          <p14:tracePt t="49821" x="3771900" y="4037013"/>
          <p14:tracePt t="49836" x="3771900" y="4022725"/>
          <p14:tracePt t="49837" x="3800475" y="3971925"/>
          <p14:tracePt t="49853" x="3808413" y="3951288"/>
          <p14:tracePt t="49870" x="3814763" y="3929063"/>
          <p14:tracePt t="49886" x="3822700" y="3922713"/>
          <p14:tracePt t="49960" x="3829050" y="3914775"/>
          <p14:tracePt t="49966" x="3836988" y="3900488"/>
          <p14:tracePt t="49966" x="3843338" y="3894138"/>
          <p14:tracePt t="49990" x="3871913" y="3843338"/>
          <p14:tracePt t="50005" x="3871913" y="3836988"/>
          <p14:tracePt t="50008" x="3879850" y="3814763"/>
          <p14:tracePt t="50019" x="3886200" y="3779838"/>
          <p14:tracePt t="50035" x="3894138" y="3771900"/>
          <p14:tracePt t="50052" x="3922713" y="3729038"/>
          <p14:tracePt t="50068" x="3922713" y="3714750"/>
          <p14:tracePt t="50086" x="3937000" y="3694113"/>
          <p14:tracePt t="50158" x="3937000" y="3686175"/>
          <p14:tracePt t="50174" x="3943350" y="3679825"/>
          <p14:tracePt t="50253" x="3951288" y="3679825"/>
          <p14:tracePt t="50261" x="3951288" y="3694113"/>
          <p14:tracePt t="50270" x="3943350" y="3736975"/>
          <p14:tracePt t="50271" x="3929063" y="3765550"/>
          <p14:tracePt t="50285" x="3894138" y="3857625"/>
          <p14:tracePt t="50302" x="3851275" y="3943350"/>
          <p14:tracePt t="50318" x="3808413" y="4029075"/>
          <p14:tracePt t="50335" x="3757613" y="4129088"/>
          <p14:tracePt t="50351" x="3686175" y="4243388"/>
          <p14:tracePt t="50368" x="3629025" y="4351338"/>
          <p14:tracePt t="50385" x="3565525" y="4486275"/>
          <p14:tracePt t="50402" x="3500438" y="4651375"/>
          <p14:tracePt t="50418" x="3443288" y="4786313"/>
          <p14:tracePt t="50436" x="3394075" y="4914900"/>
          <p14:tracePt t="50451" x="3371850" y="4986338"/>
          <p14:tracePt t="50451" x="3371850" y="5037138"/>
          <p14:tracePt t="50469" x="3365500" y="5051425"/>
          <p14:tracePt t="50469" x="3343275" y="5094288"/>
          <p14:tracePt t="50485" x="3336925" y="5122863"/>
          <p14:tracePt t="50503" x="3322638" y="5143500"/>
          <p14:tracePt t="50519" x="3286125" y="5180013"/>
          <p14:tracePt t="50535" x="3243263" y="5214938"/>
          <p14:tracePt t="50551" x="3186113" y="5214938"/>
          <p14:tracePt t="50568" x="3100388" y="5214938"/>
          <p14:tracePt t="50585" x="2994025" y="5214938"/>
          <p14:tracePt t="50602" x="2871788" y="5214938"/>
          <p14:tracePt t="50618" x="2714625" y="5214938"/>
          <p14:tracePt t="50635" x="2608263" y="5214938"/>
          <p14:tracePt t="50652" x="2500313" y="5214938"/>
          <p14:tracePt t="50668" x="2428875" y="5214938"/>
          <p14:tracePt t="50684" x="2357438" y="5214938"/>
          <p14:tracePt t="50701" x="2343150" y="5214938"/>
          <p14:tracePt t="50765" x="2322513" y="5200650"/>
          <p14:tracePt t="50774" x="2314575" y="5194300"/>
          <p14:tracePt t="50781" x="2300288" y="5180013"/>
          <p14:tracePt t="50790" x="2265363" y="5151438"/>
          <p14:tracePt t="50802" x="2228850" y="5129213"/>
          <p14:tracePt t="50818" x="2222500" y="5080000"/>
          <p14:tracePt t="50835" x="2222500" y="5029200"/>
          <p14:tracePt t="50851" x="2222500" y="4937125"/>
          <p14:tracePt t="50868" x="2222500" y="4851400"/>
          <p14:tracePt t="50884" x="2251075" y="4751388"/>
          <p14:tracePt t="50884" x="2286000" y="4686300"/>
          <p14:tracePt t="50902" x="2308225" y="4608513"/>
          <p14:tracePt t="50917" x="2336800" y="4508500"/>
          <p14:tracePt t="50935" x="2371725" y="4429125"/>
          <p14:tracePt t="50951" x="2400300" y="4371975"/>
          <p14:tracePt t="50968" x="2414588" y="4337050"/>
          <p14:tracePt t="50984" x="2451100" y="4294188"/>
          <p14:tracePt t="51002" x="2493963" y="4214813"/>
          <p14:tracePt t="51018" x="2508250" y="4186238"/>
          <p14:tracePt t="51035" x="2551113" y="4129088"/>
          <p14:tracePt t="51050" x="2600325" y="4057650"/>
          <p14:tracePt t="51068" x="2636838" y="4008438"/>
          <p14:tracePt t="51084" x="2686050" y="3957638"/>
          <p14:tracePt t="51084" x="2693988" y="3943350"/>
          <p14:tracePt t="51101" x="2714625" y="3922713"/>
          <p14:tracePt t="51118" x="2736850" y="3894138"/>
          <p14:tracePt t="51135" x="2751138" y="3865563"/>
          <p14:tracePt t="51151" x="2765425" y="3851275"/>
          <p14:tracePt t="51168" x="2771775" y="3843338"/>
          <p14:tracePt t="51184" x="2779713" y="3829050"/>
          <p14:tracePt t="51341" x="2757488" y="3829050"/>
          <p14:tracePt t="51349" x="2728913" y="3857625"/>
          <p14:tracePt t="51358" x="2665413" y="3943350"/>
          <p14:tracePt t="51367" x="2586038" y="4037013"/>
          <p14:tracePt t="51383" x="2522538" y="4114800"/>
          <p14:tracePt t="51401" x="2493963" y="4179888"/>
          <p14:tracePt t="51417" x="2471738" y="4229100"/>
          <p14:tracePt t="51434" x="2465388" y="4286250"/>
          <p14:tracePt t="51450" x="2443163" y="4343400"/>
          <p14:tracePt t="51468" x="2428875" y="4400550"/>
          <p14:tracePt t="51484" x="2408238" y="4494213"/>
          <p14:tracePt t="51500" x="2386013" y="4551363"/>
          <p14:tracePt t="51500" x="2379663" y="4586288"/>
          <p14:tracePt t="51518" x="2379663" y="4622800"/>
          <p14:tracePt t="51534" x="2365375" y="4665663"/>
          <p14:tracePt t="51551" x="2365375" y="4722813"/>
          <p14:tracePt t="51567" x="2365375" y="4765675"/>
          <p14:tracePt t="51583" x="2365375" y="4772025"/>
          <p14:tracePt t="51661" x="2365375" y="4757738"/>
          <p14:tracePt t="51669" x="2379663" y="4714875"/>
          <p14:tracePt t="51677" x="2400300" y="4700588"/>
          <p14:tracePt t="51685" x="2457450" y="4586288"/>
          <p14:tracePt t="51700" x="2500313" y="4500563"/>
          <p14:tracePt t="51716" x="2528888" y="4437063"/>
          <p14:tracePt t="51716" x="2551113" y="4386263"/>
          <p14:tracePt t="51733" x="2557463" y="4337050"/>
          <p14:tracePt t="51749" x="2579688" y="4271963"/>
          <p14:tracePt t="51766" x="2600325" y="4214813"/>
          <p14:tracePt t="51782" x="2600325" y="4171950"/>
          <p14:tracePt t="51799" x="2600325" y="4114800"/>
          <p14:tracePt t="51817" x="2614613" y="4057650"/>
          <p14:tracePt t="51833" x="2643188" y="4000500"/>
          <p14:tracePt t="51849" x="2657475" y="3957638"/>
          <p14:tracePt t="51867" x="2671763" y="3922713"/>
          <p14:tracePt t="51882" x="2700338" y="3865563"/>
          <p14:tracePt t="51900" x="2743200" y="3794125"/>
          <p14:tracePt t="51916" x="2779713" y="3714750"/>
          <p14:tracePt t="51916" x="2808288" y="3679825"/>
          <p14:tracePt t="51934" x="2879725" y="3579813"/>
          <p14:tracePt t="51949" x="2914650" y="3543300"/>
          <p14:tracePt t="51965" x="2928938" y="3522663"/>
          <p14:tracePt t="52013" x="2936875" y="3522663"/>
          <p14:tracePt t="52014" x="2951163" y="3522663"/>
          <p14:tracePt t="52022" x="2994025" y="3557588"/>
          <p14:tracePt t="52032" x="3057525" y="3757613"/>
          <p14:tracePt t="52050" x="3165475" y="3943350"/>
          <p14:tracePt t="52066" x="3343275" y="4108450"/>
          <p14:tracePt t="52083" x="3514725" y="4214813"/>
          <p14:tracePt t="52099" x="3679825" y="4308475"/>
          <p14:tracePt t="52116" x="3836988" y="4379913"/>
          <p14:tracePt t="52133" x="4100513" y="4537075"/>
          <p14:tracePt t="52150" x="4329113" y="4651375"/>
          <p14:tracePt t="52165" x="4565650" y="4714875"/>
          <p14:tracePt t="52182" x="4729163" y="4765675"/>
          <p14:tracePt t="52199" x="4808538" y="4786313"/>
          <p14:tracePt t="52215" x="4886325" y="4800600"/>
          <p14:tracePt t="52233" x="4979988" y="4800600"/>
          <p14:tracePt t="52249" x="5072063" y="4814888"/>
          <p14:tracePt t="52265" x="5129213" y="4829175"/>
          <p14:tracePt t="52282" x="5137150" y="4829175"/>
          <p14:tracePt t="52366" x="5143500" y="4822825"/>
          <p14:tracePt t="52374" x="5180013" y="4722813"/>
          <p14:tracePt t="52383" x="5229225" y="4579938"/>
          <p14:tracePt t="52399" x="5251450" y="4465638"/>
          <p14:tracePt t="52416" x="5286375" y="4314825"/>
          <p14:tracePt t="52432" x="5308600" y="4157663"/>
          <p14:tracePt t="52449" x="5372100" y="3971925"/>
          <p14:tracePt t="52465" x="5529263" y="3751263"/>
          <p14:tracePt t="52483" x="5743575" y="3494088"/>
          <p14:tracePt t="52499" x="5922963" y="3271838"/>
          <p14:tracePt t="52517" x="6008688" y="3165475"/>
          <p14:tracePt t="52532" x="6051550" y="3100388"/>
          <p14:tracePt t="52597" x="6051550" y="3114675"/>
          <p14:tracePt t="52605" x="6037263" y="3194050"/>
          <p14:tracePt t="52605" x="6008688" y="3271838"/>
          <p14:tracePt t="52622" x="5957888" y="3365500"/>
          <p14:tracePt t="52622" x="5943600" y="3436938"/>
          <p14:tracePt t="52632" x="5894388" y="3629025"/>
          <p14:tracePt t="52649" x="5865813" y="3808413"/>
          <p14:tracePt t="52665" x="5865813" y="3979863"/>
          <p14:tracePt t="52682" x="5872163" y="4108450"/>
          <p14:tracePt t="52698" x="5929313" y="4208463"/>
          <p14:tracePt t="52715" x="5980113" y="4300538"/>
          <p14:tracePt t="52732" x="6000750" y="4314825"/>
          <p14:tracePt t="52766" x="6008688" y="4322763"/>
          <p14:tracePt t="52917" x="6008688" y="4351338"/>
          <p14:tracePt t="52928" x="6008688" y="4379913"/>
          <p14:tracePt t="52933" x="5994400" y="4394200"/>
          <p14:tracePt t="52949" x="5986463" y="4414838"/>
          <p14:tracePt t="52949" x="5980113" y="4422775"/>
          <p14:tracePt t="52965" x="5965825" y="4443413"/>
          <p14:tracePt t="53037" x="5943600" y="4443413"/>
          <p14:tracePt t="53041" x="5937250" y="4443413"/>
          <p14:tracePt t="53046" x="5937250" y="4414838"/>
          <p14:tracePt t="53064" x="5937250" y="4357688"/>
          <p14:tracePt t="53080" x="5937250" y="4314825"/>
          <p14:tracePt t="53097" x="5972175" y="4271963"/>
          <p14:tracePt t="53114" x="6000750" y="4237038"/>
          <p14:tracePt t="53130" x="6022975" y="4214813"/>
          <p14:tracePt t="53147" x="6043613" y="4165600"/>
          <p14:tracePt t="53163" x="6057900" y="4151313"/>
          <p14:tracePt t="53181" x="6065838" y="4143375"/>
          <p14:tracePt t="53236" x="6086475" y="4143375"/>
          <p14:tracePt t="53239" x="6086475" y="4171950"/>
          <p14:tracePt t="53263" x="6086475" y="4214813"/>
          <p14:tracePt t="53263" x="6086475" y="4271963"/>
          <p14:tracePt t="53281" x="6037263" y="4308475"/>
          <p14:tracePt t="53297" x="6015038" y="4337050"/>
          <p14:tracePt t="53314" x="5994400" y="4343400"/>
          <p14:tracePt t="53357" x="5986463" y="4343400"/>
          <p14:tracePt t="53365" x="5943600" y="4343400"/>
          <p14:tracePt t="53372" x="5908675" y="4343400"/>
          <p14:tracePt t="53381" x="5757863" y="4308475"/>
          <p14:tracePt t="53398" x="5672138" y="4271963"/>
          <p14:tracePt t="53415" x="5637213" y="4257675"/>
          <p14:tracePt t="53430" x="5614988" y="4243388"/>
          <p14:tracePt t="53448" x="5608638" y="4237038"/>
          <p14:tracePt t="53464" x="5600700" y="4208463"/>
          <p14:tracePt t="53481" x="5594350" y="4171950"/>
          <p14:tracePt t="53497" x="5572125" y="4151313"/>
          <p14:tracePt t="53515" x="5565775" y="4137025"/>
          <p14:tracePt t="53530" x="5551488" y="4114800"/>
          <p14:tracePt t="53548" x="5551488" y="4108450"/>
          <p14:tracePt t="53563" x="5522913" y="4057650"/>
          <p14:tracePt t="53581" x="5514975" y="4029075"/>
          <p14:tracePt t="53597" x="5514975" y="4000500"/>
          <p14:tracePt t="53614" x="5514975" y="3971925"/>
          <p14:tracePt t="53630" x="5514975" y="3922713"/>
          <p14:tracePt t="53647" x="5514975" y="3894138"/>
          <p14:tracePt t="53664" x="5522913" y="3857625"/>
          <p14:tracePt t="53681" x="5543550" y="3836988"/>
          <p14:tracePt t="53697" x="5565775" y="3800475"/>
          <p14:tracePt t="53714" x="5580063" y="3794125"/>
          <p14:tracePt t="53730" x="5643563" y="3786188"/>
          <p14:tracePt t="53747" x="5715000" y="3765550"/>
          <p14:tracePt t="53764" x="5757863" y="3757613"/>
          <p14:tracePt t="53781" x="5800725" y="3743325"/>
          <p14:tracePt t="53796" x="5865813" y="3743325"/>
          <p14:tracePt t="53814" x="5915025" y="3743325"/>
          <p14:tracePt t="53830" x="5957888" y="3743325"/>
          <p14:tracePt t="53846" x="6029325" y="3743325"/>
          <p14:tracePt t="53863" x="6072188" y="3743325"/>
          <p14:tracePt t="53880" x="6080125" y="3743325"/>
          <p14:tracePt t="53897" x="6094413" y="3743325"/>
          <p14:tracePt t="53914" x="6122988" y="3757613"/>
          <p14:tracePt t="53930" x="6151563" y="3771900"/>
          <p14:tracePt t="53947" x="6200775" y="3822700"/>
          <p14:tracePt t="53963" x="6237288" y="3851275"/>
          <p14:tracePt t="53981" x="6243638" y="3879850"/>
          <p14:tracePt t="53996" x="6257925" y="3943350"/>
          <p14:tracePt t="54013" x="6294438" y="4000500"/>
          <p14:tracePt t="54030" x="6294438" y="4043363"/>
          <p14:tracePt t="54046" x="6294438" y="4086225"/>
          <p14:tracePt t="54063" x="6300788" y="4122738"/>
          <p14:tracePt t="54080" x="6300788" y="4165600"/>
          <p14:tracePt t="54096" x="6300788" y="4208463"/>
          <p14:tracePt t="54113" x="6265863" y="4257675"/>
          <p14:tracePt t="54129" x="6223000" y="4279900"/>
          <p14:tracePt t="54146" x="6165850" y="4314825"/>
          <p14:tracePt t="54163" x="6151563" y="4322763"/>
          <p14:tracePt t="54179" x="6115050" y="4351338"/>
          <p14:tracePt t="54197" x="6094413" y="4351338"/>
          <p14:tracePt t="54213" x="5986463" y="4357688"/>
          <p14:tracePt t="54230" x="5894388" y="4357688"/>
          <p14:tracePt t="54246" x="5786438" y="4357688"/>
          <p14:tracePt t="54263" x="5708650" y="4357688"/>
          <p14:tracePt t="54279" x="5651500" y="4337050"/>
          <p14:tracePt t="54296" x="5629275" y="4308475"/>
          <p14:tracePt t="54312" x="5614988" y="4294188"/>
          <p14:tracePt t="54330" x="5600700" y="4251325"/>
          <p14:tracePt t="54345" x="5600700" y="4222750"/>
          <p14:tracePt t="54363" x="5594350" y="4208463"/>
          <p14:tracePt t="54406" x="5594350" y="4194175"/>
          <p14:tracePt t="54414" x="5594350" y="4186238"/>
          <p14:tracePt t="54422" x="5594350" y="4157663"/>
          <p14:tracePt t="54429" x="5594350" y="4137025"/>
          <p14:tracePt t="54445" x="5614988" y="4094163"/>
          <p14:tracePt t="54463" x="5665788" y="4043363"/>
          <p14:tracePt t="54479" x="5737225" y="3994150"/>
          <p14:tracePt t="54497" x="5772150" y="3971925"/>
          <p14:tracePt t="54512" x="5822950" y="3957638"/>
          <p14:tracePt t="54545" x="5851525" y="3951288"/>
          <p14:tracePt t="54546" x="5880100" y="3937000"/>
          <p14:tracePt t="54563" x="5900738" y="3929063"/>
          <p14:tracePt t="54580" x="5922963" y="3929063"/>
          <p14:tracePt t="54596" x="5943600" y="3929063"/>
          <p14:tracePt t="54612" x="5972175" y="3929063"/>
          <p14:tracePt t="54612" x="5986463" y="3929063"/>
          <p14:tracePt t="54630" x="6022975" y="3951288"/>
          <p14:tracePt t="54646" x="6037263" y="3965575"/>
          <p14:tracePt t="54663" x="6072188" y="3979863"/>
          <p14:tracePt t="54678" x="6080125" y="4008438"/>
          <p14:tracePt t="54696" x="6080125" y="4029075"/>
          <p14:tracePt t="54712" x="6080125" y="4057650"/>
          <p14:tracePt t="54729" x="6080125" y="4086225"/>
          <p14:tracePt t="54745" x="6037263" y="4137025"/>
          <p14:tracePt t="54763" x="5965825" y="4179888"/>
          <p14:tracePt t="54778" x="5922963" y="4208463"/>
          <p14:tracePt t="54795" x="5900738" y="4222750"/>
          <p14:tracePt t="54853" x="5872163" y="4222750"/>
          <p14:tracePt t="54861" x="5822950" y="4222750"/>
          <p14:tracePt t="54861" x="5715000" y="4222750"/>
          <p14:tracePt t="54878" x="5608638" y="4222750"/>
          <p14:tracePt t="54895" x="5565775" y="4222750"/>
          <p14:tracePt t="54912" x="5557838" y="4222750"/>
          <p14:tracePt t="54950" x="5551488" y="4222750"/>
          <p14:tracePt t="54981" x="5543550" y="4214813"/>
          <p14:tracePt t="54985" x="5522913" y="4194175"/>
          <p14:tracePt t="54998" x="5514975" y="4165600"/>
          <p14:tracePt t="55006" x="5514975" y="4151313"/>
          <p14:tracePt t="55014" x="5514975" y="4129088"/>
          <p14:tracePt t="55029" x="5514975" y="4094163"/>
          <p14:tracePt t="55045" x="5551488" y="4029075"/>
          <p14:tracePt t="55062" x="5572125" y="3994150"/>
          <p14:tracePt t="55078" x="5594350" y="3986213"/>
          <p14:tracePt t="55095" x="5651500" y="3965575"/>
          <p14:tracePt t="55111" x="5708650" y="3943350"/>
          <p14:tracePt t="55129" x="5786438" y="3937000"/>
          <p14:tracePt t="55144" x="5843588" y="3929063"/>
          <p14:tracePt t="55162" x="5908675" y="3914775"/>
          <p14:tracePt t="55178" x="5980113" y="3914775"/>
          <p14:tracePt t="55195" x="6029325" y="3914775"/>
          <p14:tracePt t="55211" x="6080125" y="3914775"/>
          <p14:tracePt t="55228" x="6108700" y="3914775"/>
          <p14:tracePt t="55269" x="6115050" y="3914775"/>
          <p14:tracePt t="55278" x="6129338" y="3914775"/>
          <p14:tracePt t="55286" x="6165850" y="3922713"/>
          <p14:tracePt t="55294" x="6186488" y="3937000"/>
          <p14:tracePt t="55311" x="6208713" y="3965575"/>
          <p14:tracePt t="55328" x="6208713" y="3979863"/>
          <p14:tracePt t="55344" x="6208713" y="3994150"/>
          <p14:tracePt t="55361" x="6208713" y="4014788"/>
          <p14:tracePt t="55378" x="6215063" y="4029075"/>
          <p14:tracePt t="55395" x="6215063" y="4043363"/>
          <p14:tracePt t="55412" x="6215063" y="4051300"/>
          <p14:tracePt t="55428" x="6208713" y="4079875"/>
          <p14:tracePt t="55444" x="6122988" y="4114800"/>
          <p14:tracePt t="55462" x="6094413" y="4129088"/>
          <p14:tracePt t="55477" x="6065838" y="4151313"/>
          <p14:tracePt t="55495" x="6043613" y="4165600"/>
          <p14:tracePt t="55510" x="6029325" y="4165600"/>
          <p14:tracePt t="55528" x="5994400" y="4179888"/>
          <p14:tracePt t="55544" x="5943600" y="4186238"/>
          <p14:tracePt t="55561" x="5894388" y="4186238"/>
          <p14:tracePt t="55578" x="5837238" y="4186238"/>
          <p14:tracePt t="55595" x="5794375" y="4186238"/>
          <p14:tracePt t="55610" x="5751513" y="4186238"/>
          <p14:tracePt t="55628" x="5700713" y="4186238"/>
          <p14:tracePt t="55644" x="5657850" y="4186238"/>
          <p14:tracePt t="55644" x="5629275" y="4179888"/>
          <p14:tracePt t="55661" x="5594350" y="4137025"/>
          <p14:tracePt t="55678" x="5557838" y="4100513"/>
          <p14:tracePt t="55694" x="5508625" y="4043363"/>
          <p14:tracePt t="55710" x="5480050" y="3994150"/>
          <p14:tracePt t="55727" x="5465763" y="3971925"/>
          <p14:tracePt t="55744" x="5465763" y="3957638"/>
          <p14:tracePt t="55761" x="5465763" y="3951288"/>
          <p14:tracePt t="55813" x="5465763" y="3943350"/>
          <p14:tracePt t="55821" x="5465763" y="3908425"/>
          <p14:tracePt t="55834" x="5465763" y="3900488"/>
          <p14:tracePt t="55837" x="5465763" y="3879850"/>
          <p14:tracePt t="55846" x="5486400" y="3843338"/>
          <p14:tracePt t="55861" x="5508625" y="3800475"/>
          <p14:tracePt t="55878" x="5514975" y="3786188"/>
          <p14:tracePt t="55894" x="5537200" y="3779838"/>
          <p14:tracePt t="55933" x="5543550" y="3779838"/>
          <p14:tracePt t="55944" x="5572125" y="3779838"/>
          <p14:tracePt t="55947" x="5629275" y="3779838"/>
          <p14:tracePt t="55960" x="5708650" y="3779838"/>
          <p14:tracePt t="55977" x="5808663" y="3779838"/>
          <p14:tracePt t="55993" x="5880100" y="3779838"/>
          <p14:tracePt t="56010" x="5951538" y="3779838"/>
          <p14:tracePt t="56027" x="6000750" y="3779838"/>
          <p14:tracePt t="56043" x="6043613" y="3779838"/>
          <p14:tracePt t="56060" x="6072188" y="3779838"/>
          <p14:tracePt t="56076" x="6122988" y="3786188"/>
          <p14:tracePt t="56094" x="6172200" y="3808413"/>
          <p14:tracePt t="56110" x="6200775" y="3814763"/>
          <p14:tracePt t="56126" x="6215063" y="3822700"/>
          <p14:tracePt t="56143" x="6243638" y="3836988"/>
          <p14:tracePt t="56160" x="6257925" y="3851275"/>
          <p14:tracePt t="56176" x="6272213" y="3865563"/>
          <p14:tracePt t="56193" x="6272213" y="3886200"/>
          <p14:tracePt t="56211" x="6286500" y="3922713"/>
          <p14:tracePt t="56227" x="6286500" y="3929063"/>
          <p14:tracePt t="56244" x="6286500" y="3951288"/>
          <p14:tracePt t="56260" x="6286500" y="3994150"/>
          <p14:tracePt t="56260" x="6286500" y="4008438"/>
          <p14:tracePt t="56277" x="6286500" y="4037013"/>
          <p14:tracePt t="56294" x="6286500" y="4057650"/>
          <p14:tracePt t="56310" x="6286500" y="4079875"/>
          <p14:tracePt t="56326" x="6272213" y="4094163"/>
          <p14:tracePt t="56344" x="6257925" y="4108450"/>
          <p14:tracePt t="56360" x="6251575" y="4114800"/>
          <p14:tracePt t="56376" x="6237288" y="4129088"/>
          <p14:tracePt t="56393" x="6208713" y="4157663"/>
          <p14:tracePt t="56410" x="6186488" y="4165600"/>
          <p14:tracePt t="56427" x="6143625" y="4171950"/>
          <p14:tracePt t="56443" x="6108700" y="4186238"/>
          <p14:tracePt t="56460" x="6051550" y="4200525"/>
          <p14:tracePt t="56477" x="6000750" y="4200525"/>
          <p14:tracePt t="56493" x="5937250" y="4208463"/>
          <p14:tracePt t="56510" x="5900738" y="4208463"/>
          <p14:tracePt t="56527" x="5872163" y="4214813"/>
          <p14:tracePt t="56543" x="5857875" y="4214813"/>
          <p14:tracePt t="56559" x="5837238" y="4214813"/>
          <p14:tracePt t="56576" x="5786438" y="4214813"/>
          <p14:tracePt t="56592" x="5757863" y="4214813"/>
          <p14:tracePt t="56610" x="5737225" y="4214813"/>
          <p14:tracePt t="56626" x="5700713" y="4214813"/>
          <p14:tracePt t="56643" x="5694363" y="4214813"/>
          <p14:tracePt t="56660" x="5672138" y="4214813"/>
          <p14:tracePt t="56677" x="5651500" y="4200525"/>
          <p14:tracePt t="56693" x="5643563" y="4186238"/>
          <p14:tracePt t="56742" x="5637213" y="4186238"/>
          <p14:tracePt t="56749" x="5629275" y="4179888"/>
          <p14:tracePt t="56758" x="5629275" y="4165600"/>
          <p14:tracePt t="56765" x="5622925" y="4122738"/>
          <p14:tracePt t="56775" x="5614988" y="4100513"/>
          <p14:tracePt t="56792" x="5600700" y="4043363"/>
          <p14:tracePt t="56810" x="5600700" y="4022725"/>
          <p14:tracePt t="56825" x="5600700" y="4000500"/>
          <p14:tracePt t="56843" x="5600700" y="3986213"/>
          <p14:tracePt t="56859" x="5600700" y="3957638"/>
          <p14:tracePt t="56876" x="5600700" y="3951288"/>
          <p14:tracePt t="56892" x="5600700" y="3943350"/>
          <p14:tracePt t="56909" x="5600700" y="3937000"/>
          <p14:tracePt t="56949" x="5600700" y="3922713"/>
          <p14:tracePt t="56965" x="5622925" y="3900488"/>
          <p14:tracePt t="56997" x="5629275" y="3894138"/>
          <p14:tracePt t="57000" x="5643563" y="3886200"/>
          <p14:tracePt t="57013" x="5651500" y="3886200"/>
          <p14:tracePt t="57025" x="5680075" y="3871913"/>
          <p14:tracePt t="57026" x="5708650" y="3871913"/>
          <p14:tracePt t="57043" x="5780088" y="3871913"/>
          <p14:tracePt t="57058" x="5915025" y="3871913"/>
          <p14:tracePt t="57076" x="6086475" y="3857625"/>
          <p14:tracePt t="57092" x="6329363" y="3829050"/>
          <p14:tracePt t="57092" x="6457950" y="3808413"/>
          <p14:tracePt t="57109" x="6665913" y="3779838"/>
          <p14:tracePt t="57126" x="6815138" y="3743325"/>
          <p14:tracePt t="57143" x="6865938" y="3736975"/>
          <p14:tracePt t="57159" x="6886575" y="3722688"/>
          <p14:tracePt t="57176" x="6900863" y="3714750"/>
          <p14:tracePt t="57192" x="6937375" y="3694113"/>
          <p14:tracePt t="57209" x="6965950" y="3679825"/>
          <p14:tracePt t="57225" x="7037388" y="3636963"/>
          <p14:tracePt t="57242" x="7123113" y="3594100"/>
          <p14:tracePt t="57258" x="7194550" y="3551238"/>
          <p14:tracePt t="57275" x="7251700" y="3522663"/>
          <p14:tracePt t="57292" x="7308850" y="3486150"/>
          <p14:tracePt t="57292" x="7337425" y="3479800"/>
          <p14:tracePt t="57310" x="7408863" y="3436938"/>
          <p14:tracePt t="57326" x="7451725" y="3408363"/>
          <p14:tracePt t="57342" x="7480300" y="3400425"/>
          <p14:tracePt t="57453" x="7458075" y="3414713"/>
          <p14:tracePt t="57461" x="7323138" y="3465513"/>
          <p14:tracePt t="57465" x="7229475" y="3471863"/>
          <p14:tracePt t="57475" x="7037388" y="3500438"/>
          <p14:tracePt t="57492" x="6880225" y="3536950"/>
          <p14:tracePt t="57509" x="6786563" y="3536950"/>
          <p14:tracePt t="57509" x="6757988" y="3536950"/>
          <p14:tracePt t="57525" x="6723063" y="3536950"/>
          <p14:tracePt t="57542" x="6715125" y="3536950"/>
          <p14:tracePt t="57558" x="6694488" y="3529013"/>
          <p14:tracePt t="57575" x="6686550" y="3500438"/>
          <p14:tracePt t="57591" x="6665913" y="3457575"/>
          <p14:tracePt t="57607" x="6643688" y="3429000"/>
          <p14:tracePt t="57624" x="6643688" y="3408363"/>
          <p14:tracePt t="57641" x="6629400" y="3379788"/>
          <p14:tracePt t="57658" x="6629400" y="3328988"/>
          <p14:tracePt t="57675" x="6623050" y="3308350"/>
          <p14:tracePt t="57691" x="6623050" y="3279775"/>
          <p14:tracePt t="57709" x="6608763" y="3228975"/>
          <p14:tracePt t="57725" x="6594475" y="3194050"/>
          <p14:tracePt t="57742" x="6594475" y="3186113"/>
          <p14:tracePt t="57758" x="6594475" y="3151188"/>
          <p14:tracePt t="57774" x="6594475" y="3122613"/>
          <p14:tracePt t="57791" x="6623050" y="3071813"/>
          <p14:tracePt t="57807" x="6665913" y="3014663"/>
          <p14:tracePt t="57824" x="6772275" y="2957513"/>
          <p14:tracePt t="57841" x="6886575" y="2914650"/>
          <p14:tracePt t="57857" x="7065963" y="2879725"/>
          <p14:tracePt t="57874" x="7258050" y="2836863"/>
          <p14:tracePt t="57891" x="7437438" y="2814638"/>
          <p14:tracePt t="57908" x="7566025" y="2786063"/>
          <p14:tracePt t="57924" x="7658100" y="2779713"/>
          <p14:tracePt t="57941" x="7694613" y="2779713"/>
          <p14:tracePt t="57957" x="7700963" y="2779713"/>
          <p14:tracePt t="57997" x="7708900" y="2779713"/>
          <p14:tracePt t="58007" x="7729538" y="2779713"/>
          <p14:tracePt t="58014" x="7786688" y="2779713"/>
          <p14:tracePt t="58024" x="7823200" y="2779713"/>
          <p14:tracePt t="58041" x="7837488" y="2779713"/>
          <p14:tracePt t="58057" x="7843838" y="2779713"/>
          <p14:tracePt t="58074" x="7866063" y="2794000"/>
          <p14:tracePt t="58090" x="7866063" y="2828925"/>
          <p14:tracePt t="58107" x="7866063" y="2865438"/>
          <p14:tracePt t="58123" x="7851775" y="2928938"/>
          <p14:tracePt t="58140" x="7700963" y="3051175"/>
          <p14:tracePt t="58159" x="7558088" y="3151188"/>
          <p14:tracePt t="58174" x="7458075" y="3208338"/>
          <p14:tracePt t="58191" x="7337425" y="3265488"/>
          <p14:tracePt t="58207" x="7251700" y="3322638"/>
          <p14:tracePt t="58224" x="7186613" y="3351213"/>
          <p14:tracePt t="58240" x="7151688" y="3379788"/>
          <p14:tracePt t="58257" x="7137400" y="3379788"/>
          <p14:tracePt t="58273" x="7108825" y="3379788"/>
          <p14:tracePt t="58291" x="7100888" y="3379788"/>
          <p14:tracePt t="58307" x="7072313" y="3379788"/>
          <p14:tracePt t="58324" x="7008813" y="3379788"/>
          <p14:tracePt t="58340" x="6908800" y="3379788"/>
          <p14:tracePt t="58357" x="6886575" y="3379788"/>
          <p14:tracePt t="58701" x="6880225" y="3379788"/>
          <p14:tracePt t="59224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Access</a:t>
            </a:r>
            <a:endParaRPr lang="en-AU" dirty="0"/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979853"/>
            <a:ext cx="6749960" cy="46458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545"/>
    </mc:Choice>
    <mc:Fallback>
      <p:transition spd="slow" advTm="185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677" x="2736850" y="700088"/>
          <p14:tracePt t="51810" x="2736850" y="714375"/>
          <p14:tracePt t="51825" x="2736850" y="722313"/>
          <p14:tracePt t="51842" x="2736850" y="728663"/>
          <p14:tracePt t="51882" x="2736850" y="736600"/>
          <p14:tracePt t="51889" x="2736850" y="742950"/>
          <p14:tracePt t="51893" x="2728913" y="757238"/>
          <p14:tracePt t="51900" x="2714625" y="771525"/>
          <p14:tracePt t="51916" x="2693988" y="800100"/>
          <p14:tracePt t="51934" x="2679700" y="814388"/>
          <p14:tracePt t="51949" x="2651125" y="836613"/>
          <p14:tracePt t="51967" x="2636838" y="842963"/>
          <p14:tracePt t="51983" x="2600325" y="865188"/>
          <p14:tracePt t="52000" x="2557463" y="879475"/>
          <p14:tracePt t="52017" x="2486025" y="893763"/>
          <p14:tracePt t="52017" x="2428875" y="900113"/>
          <p14:tracePt t="52034" x="2322513" y="914400"/>
          <p14:tracePt t="52049" x="2208213" y="942975"/>
          <p14:tracePt t="52067" x="2114550" y="957263"/>
          <p14:tracePt t="52083" x="1971675" y="979488"/>
          <p14:tracePt t="52101" x="1928813" y="993775"/>
          <p14:tracePt t="52117" x="1900238" y="993775"/>
          <p14:tracePt t="52133" x="1865313" y="993775"/>
          <p14:tracePt t="52149" x="1843088" y="993775"/>
          <p14:tracePt t="52167" x="1822450" y="993775"/>
          <p14:tracePt t="52182" x="1808163" y="993775"/>
          <p14:tracePt t="52200" x="1751013" y="979488"/>
          <p14:tracePt t="52217" x="1722438" y="971550"/>
          <p14:tracePt t="52217" x="1665288" y="971550"/>
          <p14:tracePt t="52234" x="1543050" y="942975"/>
          <p14:tracePt t="52250" x="1400175" y="942975"/>
          <p14:tracePt t="52267" x="1308100" y="942975"/>
          <p14:tracePt t="52283" x="1257300" y="942975"/>
          <p14:tracePt t="52300" x="1200150" y="942975"/>
          <p14:tracePt t="52316" x="1157288" y="942975"/>
          <p14:tracePt t="52334" x="1100138" y="936625"/>
          <p14:tracePt t="52350" x="1036638" y="928688"/>
          <p14:tracePt t="52366" x="965200" y="914400"/>
          <p14:tracePt t="52382" x="908050" y="908050"/>
          <p14:tracePt t="52400" x="871538" y="893763"/>
          <p14:tracePt t="52415" x="865188" y="893763"/>
          <p14:tracePt t="52466" x="842963" y="885825"/>
          <p14:tracePt t="52481" x="836613" y="885825"/>
          <p14:tracePt t="52492" x="828675" y="871538"/>
          <p14:tracePt t="52506" x="800100" y="857250"/>
          <p14:tracePt t="52514" x="793750" y="850900"/>
          <p14:tracePt t="52522" x="771525" y="836613"/>
          <p14:tracePt t="52533" x="750888" y="814388"/>
          <p14:tracePt t="52549" x="742950" y="808038"/>
          <p14:tracePt t="52565" x="722313" y="771525"/>
          <p14:tracePt t="52582" x="693738" y="714375"/>
          <p14:tracePt t="52600" x="679450" y="679450"/>
          <p14:tracePt t="52616" x="671513" y="642938"/>
          <p14:tracePt t="52633" x="671513" y="614363"/>
          <p14:tracePt t="52649" x="671513" y="571500"/>
          <p14:tracePt t="52666" x="671513" y="550863"/>
          <p14:tracePt t="52682" x="671513" y="528638"/>
          <p14:tracePt t="52699" x="671513" y="522288"/>
          <p14:tracePt t="52715" x="671513" y="514350"/>
          <p14:tracePt t="52732" x="671513" y="493713"/>
          <p14:tracePt t="52748" x="671513" y="485775"/>
          <p14:tracePt t="52766" x="671513" y="471488"/>
          <p14:tracePt t="52810" x="671513" y="465138"/>
          <p14:tracePt t="52818" x="693738" y="436563"/>
          <p14:tracePt t="52833" x="708025" y="436563"/>
          <p14:tracePt t="52842" x="728663" y="428625"/>
          <p14:tracePt t="52850" x="765175" y="400050"/>
          <p14:tracePt t="52850" x="793750" y="385763"/>
          <p14:tracePt t="52866" x="836613" y="379413"/>
          <p14:tracePt t="52882" x="893763" y="357188"/>
          <p14:tracePt t="52898" x="950913" y="342900"/>
          <p14:tracePt t="52915" x="1079500" y="307975"/>
          <p14:tracePt t="52932" x="1222375" y="285750"/>
          <p14:tracePt t="52949" x="1414463" y="242888"/>
          <p14:tracePt t="52965" x="1608138" y="214313"/>
          <p14:tracePt t="52981" x="1736725" y="207963"/>
          <p14:tracePt t="52999" x="1828800" y="185738"/>
          <p14:tracePt t="53015" x="1885950" y="171450"/>
          <p14:tracePt t="53032" x="1951038" y="171450"/>
          <p14:tracePt t="53048" x="2028825" y="165100"/>
          <p14:tracePt t="53048" x="2071688" y="157163"/>
          <p14:tracePt t="53066" x="2214563" y="128588"/>
          <p14:tracePt t="53082" x="2271713" y="122238"/>
          <p14:tracePt t="53098" x="2351088" y="122238"/>
          <p14:tracePt t="53114" x="2414588" y="107950"/>
          <p14:tracePt t="53132" x="2479675" y="107950"/>
          <p14:tracePt t="53148" x="2543175" y="107950"/>
          <p14:tracePt t="53165" x="2593975" y="107950"/>
          <p14:tracePt t="53181" x="2628900" y="107950"/>
          <p14:tracePt t="53198" x="2686050" y="107950"/>
          <p14:tracePt t="53215" x="2751138" y="107950"/>
          <p14:tracePt t="53232" x="2828925" y="107950"/>
          <p14:tracePt t="53248" x="2971800" y="136525"/>
          <p14:tracePt t="53265" x="3143250" y="193675"/>
          <p14:tracePt t="53282" x="3222625" y="207963"/>
          <p14:tracePt t="53299" x="3271838" y="236538"/>
          <p14:tracePt t="53315" x="3336925" y="242888"/>
          <p14:tracePt t="53332" x="3365500" y="257175"/>
          <p14:tracePt t="53348" x="3408363" y="285750"/>
          <p14:tracePt t="53364" x="3486150" y="307975"/>
          <p14:tracePt t="53381" x="3551238" y="342900"/>
          <p14:tracePt t="53397" x="3643313" y="365125"/>
          <p14:tracePt t="53414" x="3779838" y="414338"/>
          <p14:tracePt t="53432" x="3871913" y="436563"/>
          <p14:tracePt t="53447" x="3979863" y="450850"/>
          <p14:tracePt t="53464" x="4079875" y="471488"/>
          <p14:tracePt t="53464" x="4122738" y="493713"/>
          <p14:tracePt t="53482" x="4165600" y="500063"/>
          <p14:tracePt t="53498" x="4194175" y="514350"/>
          <p14:tracePt t="53515" x="4229100" y="536575"/>
          <p14:tracePt t="53531" x="4271963" y="565150"/>
          <p14:tracePt t="53548" x="4357688" y="622300"/>
          <p14:tracePt t="53564" x="4429125" y="665163"/>
          <p14:tracePt t="53581" x="4457700" y="685800"/>
          <p14:tracePt t="53597" x="4465638" y="693738"/>
          <p14:tracePt t="53614" x="4508500" y="750888"/>
          <p14:tracePt t="53630" x="4608513" y="857250"/>
          <p14:tracePt t="53647" x="4765675" y="1022350"/>
          <p14:tracePt t="53665" x="4957763" y="1214438"/>
          <p14:tracePt t="53681" x="5186363" y="1485900"/>
          <p14:tracePt t="53698" x="5308600" y="1671638"/>
          <p14:tracePt t="53715" x="5372100" y="1808163"/>
          <p14:tracePt t="53731" x="5437188" y="1957388"/>
          <p14:tracePt t="53748" x="5472113" y="2122488"/>
          <p14:tracePt t="53764" x="5508625" y="2314575"/>
          <p14:tracePt t="53782" x="5565775" y="2543175"/>
          <p14:tracePt t="53797" x="5565775" y="2686050"/>
          <p14:tracePt t="53814" x="5565775" y="2786063"/>
          <p14:tracePt t="53831" x="5565775" y="2843213"/>
          <p14:tracePt t="53847" x="5543550" y="2879725"/>
          <p14:tracePt t="53864" x="5472113" y="2943225"/>
          <p14:tracePt t="53881" x="5429250" y="2951163"/>
          <p14:tracePt t="53897" x="5365750" y="2986088"/>
          <p14:tracePt t="53914" x="5308600" y="3000375"/>
          <p14:tracePt t="53930" x="5229225" y="3014663"/>
          <p14:tracePt t="53947" x="5143500" y="3014663"/>
          <p14:tracePt t="53963" x="5086350" y="3014663"/>
          <p14:tracePt t="53981" x="5043488" y="3014663"/>
          <p14:tracePt t="53996" x="4986338" y="3014663"/>
          <p14:tracePt t="54014" x="4929188" y="3014663"/>
          <p14:tracePt t="54030" x="4865688" y="3028950"/>
          <p14:tracePt t="54048" x="4800600" y="3028950"/>
          <p14:tracePt t="54063" x="4737100" y="3028950"/>
          <p14:tracePt t="54081" x="4665663" y="3014663"/>
          <p14:tracePt t="54097" x="4508500" y="2951163"/>
          <p14:tracePt t="54114" x="4322763" y="2871788"/>
          <p14:tracePt t="54130" x="4151313" y="2765425"/>
          <p14:tracePt t="54148" x="3937000" y="2643188"/>
          <p14:tracePt t="54163" x="3814763" y="2579688"/>
          <p14:tracePt t="54181" x="3729038" y="2528888"/>
          <p14:tracePt t="54197" x="3671888" y="2479675"/>
          <p14:tracePt t="54213" x="3636963" y="2451100"/>
          <p14:tracePt t="54230" x="3586163" y="2400300"/>
          <p14:tracePt t="54247" x="3414713" y="2300288"/>
          <p14:tracePt t="54263" x="3179763" y="2157413"/>
          <p14:tracePt t="54281" x="2908300" y="1985963"/>
          <p14:tracePt t="54296" x="2593975" y="1793875"/>
          <p14:tracePt t="54314" x="2422525" y="1679575"/>
          <p14:tracePt t="54329" x="2314575" y="1593850"/>
          <p14:tracePt t="54347" x="2251075" y="1543050"/>
          <p14:tracePt t="54363" x="2222500" y="1493838"/>
          <p14:tracePt t="54381" x="2122488" y="1428750"/>
          <p14:tracePt t="54396" x="1965325" y="1314450"/>
          <p14:tracePt t="54413" x="1679575" y="1200150"/>
          <p14:tracePt t="54430" x="1414463" y="1071563"/>
          <p14:tracePt t="54447" x="1243013" y="993775"/>
          <p14:tracePt t="54463" x="1150938" y="985838"/>
          <p14:tracePt t="54480" x="1122363" y="979488"/>
          <p14:tracePt t="54520" x="1108075" y="979488"/>
          <p14:tracePt t="54546" x="1050925" y="979488"/>
          <p14:tracePt t="54546" x="979488" y="979488"/>
          <p14:tracePt t="54563" x="908050" y="979488"/>
          <p14:tracePt t="54580" x="842963" y="979488"/>
          <p14:tracePt t="54596" x="814388" y="979488"/>
          <p14:tracePt t="54613" x="808038" y="979488"/>
          <p14:tracePt t="54754" x="800100" y="985838"/>
          <p14:tracePt t="54762" x="800100" y="993775"/>
          <p14:tracePt t="54779" x="836613" y="1022350"/>
          <p14:tracePt t="54779" x="950913" y="1057275"/>
          <p14:tracePt t="54795" x="1108075" y="1065213"/>
          <p14:tracePt t="54812" x="1336675" y="1079500"/>
          <p14:tracePt t="54829" x="1579563" y="1122363"/>
          <p14:tracePt t="54847" x="1808163" y="1150938"/>
          <p14:tracePt t="54863" x="1951038" y="1171575"/>
          <p14:tracePt t="54879" x="2028825" y="1171575"/>
          <p14:tracePt t="54895" x="2071688" y="1171575"/>
          <p14:tracePt t="54913" x="2114550" y="1171575"/>
          <p14:tracePt t="54930" x="2200275" y="1171575"/>
          <p14:tracePt t="54947" x="2279650" y="1171575"/>
          <p14:tracePt t="54963" x="2386013" y="1157288"/>
          <p14:tracePt t="54979" x="2565400" y="1108075"/>
          <p14:tracePt t="54995" x="2808288" y="1050925"/>
          <p14:tracePt t="55012" x="3022600" y="1028700"/>
          <p14:tracePt t="55028" x="3165475" y="985838"/>
          <p14:tracePt t="55045" x="3257550" y="979488"/>
          <p14:tracePt t="55062" x="3351213" y="971550"/>
          <p14:tracePt t="55078" x="3479800" y="936625"/>
          <p14:tracePt t="55096" x="3608388" y="900113"/>
          <p14:tracePt t="55113" x="3794125" y="842963"/>
          <p14:tracePt t="55129" x="3979863" y="785813"/>
          <p14:tracePt t="55145" x="4065588" y="779463"/>
          <p14:tracePt t="55162" x="4143375" y="757238"/>
          <p14:tracePt t="55179" x="4200525" y="757238"/>
          <p14:tracePt t="55195" x="4251325" y="736600"/>
          <p14:tracePt t="55211" x="4322763" y="736600"/>
          <p14:tracePt t="55228" x="4437063" y="685800"/>
          <p14:tracePt t="55245" x="4514850" y="671513"/>
          <p14:tracePt t="55262" x="4586288" y="650875"/>
          <p14:tracePt t="55279" x="4614863" y="642938"/>
          <p14:tracePt t="55295" x="4643438" y="642938"/>
          <p14:tracePt t="55312" x="4651375" y="636588"/>
          <p14:tracePt t="55377" x="4651375" y="628650"/>
          <p14:tracePt t="55386" x="4643438" y="628650"/>
          <p14:tracePt t="55394" x="4622800" y="608013"/>
          <p14:tracePt t="55398" x="4579938" y="600075"/>
          <p14:tracePt t="55411" x="4557713" y="585788"/>
          <p14:tracePt t="55429" x="4457700" y="565150"/>
          <p14:tracePt t="55444" x="4379913" y="542925"/>
          <p14:tracePt t="55462" x="4300538" y="522288"/>
          <p14:tracePt t="55478" x="4208463" y="500063"/>
          <p14:tracePt t="55495" x="4094163" y="493713"/>
          <p14:tracePt t="55511" x="3951288" y="465138"/>
          <p14:tracePt t="55528" x="3794125" y="442913"/>
          <p14:tracePt t="55544" x="3543300" y="414338"/>
          <p14:tracePt t="55562" x="3351213" y="393700"/>
          <p14:tracePt t="55578" x="3179763" y="379413"/>
          <p14:tracePt t="55595" x="3036888" y="379413"/>
          <p14:tracePt t="55611" x="2943225" y="379413"/>
          <p14:tracePt t="55629" x="2894013" y="379413"/>
          <p14:tracePt t="55645" x="2822575" y="379413"/>
          <p14:tracePt t="55662" x="2757488" y="379413"/>
          <p14:tracePt t="55678" x="2679700" y="379413"/>
          <p14:tracePt t="55695" x="2628900" y="379413"/>
          <p14:tracePt t="55711" x="2522538" y="379413"/>
          <p14:tracePt t="55727" x="2428875" y="379413"/>
          <p14:tracePt t="55745" x="2314575" y="379413"/>
          <p14:tracePt t="55761" x="2236788" y="379413"/>
          <p14:tracePt t="55778" x="2143125" y="379413"/>
          <p14:tracePt t="55795" x="2071688" y="379413"/>
          <p14:tracePt t="55811" x="2014538" y="379413"/>
          <p14:tracePt t="55829" x="1951038" y="379413"/>
          <p14:tracePt t="55844" x="1843088" y="379413"/>
          <p14:tracePt t="55862" x="1665288" y="393700"/>
          <p14:tracePt t="55877" x="1528763" y="393700"/>
          <p14:tracePt t="55894" x="1457325" y="393700"/>
          <p14:tracePt t="55910" x="1393825" y="393700"/>
          <p14:tracePt t="55928" x="1336675" y="393700"/>
          <p14:tracePt t="55944" x="1279525" y="407988"/>
          <p14:tracePt t="55961" x="1114425" y="442913"/>
          <p14:tracePt t="55977" x="936625" y="508000"/>
          <p14:tracePt t="55995" x="700088" y="600075"/>
          <p14:tracePt t="56010" x="522288" y="665163"/>
          <p14:tracePt t="56028" x="357188" y="736600"/>
          <p14:tracePt t="56044" x="250825" y="793750"/>
          <p14:tracePt t="56061" x="214313" y="800100"/>
          <p14:tracePt t="56077" x="200025" y="814388"/>
          <p14:tracePt t="56138" x="193675" y="822325"/>
          <p14:tracePt t="56145" x="193675" y="857250"/>
          <p14:tracePt t="56154" x="214313" y="885825"/>
          <p14:tracePt t="56161" x="336550" y="942975"/>
          <p14:tracePt t="56177" x="557213" y="1042988"/>
          <p14:tracePt t="56195" x="722313" y="1071563"/>
          <p14:tracePt t="56210" x="865188" y="1108075"/>
          <p14:tracePt t="56228" x="979488" y="1122363"/>
          <p14:tracePt t="56243" x="1100138" y="1122363"/>
          <p14:tracePt t="56261" x="1228725" y="1122363"/>
          <p14:tracePt t="56277" x="1471613" y="1122363"/>
          <p14:tracePt t="56294" x="1743075" y="1122363"/>
          <p14:tracePt t="56310" x="1985963" y="1122363"/>
          <p14:tracePt t="56328" x="2171700" y="1122363"/>
          <p14:tracePt t="56344" x="2314575" y="1122363"/>
          <p14:tracePt t="56361" x="2451100" y="1122363"/>
          <p14:tracePt t="56376" x="2557463" y="1122363"/>
          <p14:tracePt t="56395" x="2600325" y="1122363"/>
          <p14:tracePt t="56410" x="2636838" y="1122363"/>
          <p14:tracePt t="56427" x="2693988" y="1128713"/>
          <p14:tracePt t="56444" x="2736850" y="1143000"/>
          <p14:tracePt t="56461" x="2794000" y="1143000"/>
          <p14:tracePt t="56476" x="2836863" y="1143000"/>
          <p14:tracePt t="56494" x="2871788" y="1143000"/>
          <p14:tracePt t="56510" x="2886075" y="1143000"/>
          <p14:tracePt t="56527" x="2908300" y="1143000"/>
          <p14:tracePt t="56543" x="2914650" y="1143000"/>
          <p14:tracePt t="56834" x="2922588" y="1136650"/>
          <p14:tracePt t="56847" x="2936875" y="1136650"/>
          <p14:tracePt t="56882" x="2943225" y="1136650"/>
          <p14:tracePt t="56890" x="2951163" y="1136650"/>
          <p14:tracePt t="56921" x="2957513" y="1136650"/>
          <p14:tracePt t="56930" x="2971800" y="1128713"/>
          <p14:tracePt t="56970" x="2979738" y="1128713"/>
          <p14:tracePt t="59081" x="2986088" y="1128713"/>
          <p14:tracePt t="59257" x="2994025" y="1128713"/>
          <p14:tracePt t="59330" x="3000375" y="1128713"/>
          <p14:tracePt t="59346" x="3014663" y="1128713"/>
          <p14:tracePt t="59641" x="3022600" y="1128713"/>
          <p14:tracePt t="59673" x="3028950" y="1128713"/>
          <p14:tracePt t="59729" x="3036888" y="1122363"/>
          <p14:tracePt t="59737" x="3043238" y="1114425"/>
          <p14:tracePt t="59770" x="3051175" y="1114425"/>
          <p14:tracePt t="59882" x="3057525" y="1114425"/>
          <p14:tracePt t="62633" x="3065463" y="1114425"/>
          <p14:tracePt t="62673" x="3071813" y="1114425"/>
          <p14:tracePt t="62682" x="3086100" y="1114425"/>
          <p14:tracePt t="62689" x="3094038" y="1114425"/>
          <p14:tracePt t="62701" x="3100388" y="1114425"/>
          <p14:tracePt t="62718" x="3122613" y="1114425"/>
          <p14:tracePt t="62734" x="3136900" y="1114425"/>
          <p14:tracePt t="62751" x="3165475" y="1114425"/>
          <p14:tracePt t="62751" x="3171825" y="1114425"/>
          <p14:tracePt t="62769" x="3179763" y="1114425"/>
          <p14:tracePt t="62809" x="3186113" y="1114425"/>
          <p14:tracePt t="62826" x="3200400" y="1114425"/>
          <p14:tracePt t="62858" x="3208338" y="1114425"/>
          <p14:tracePt t="63129" x="3200400" y="1122363"/>
          <p14:tracePt t="63145" x="3194050" y="1136650"/>
          <p14:tracePt t="63161" x="3186113" y="1157288"/>
          <p14:tracePt t="63169" x="3171825" y="1165225"/>
          <p14:tracePt t="63186" x="3171825" y="1185863"/>
          <p14:tracePt t="63186" x="3165475" y="1193800"/>
          <p14:tracePt t="63200" x="3157538" y="1243013"/>
          <p14:tracePt t="63218" x="3151188" y="1279525"/>
          <p14:tracePt t="63233" x="3136900" y="1314450"/>
          <p14:tracePt t="63251" x="3122613" y="1365250"/>
          <p14:tracePt t="63267" x="3122613" y="1408113"/>
          <p14:tracePt t="63284" x="3114675" y="1465263"/>
          <p14:tracePt t="63300" x="3108325" y="1543050"/>
          <p14:tracePt t="63317" x="3079750" y="1600200"/>
          <p14:tracePt t="63334" x="3057525" y="1657350"/>
          <p14:tracePt t="63350" x="3043238" y="1700213"/>
          <p14:tracePt t="63366" x="3022600" y="1736725"/>
          <p14:tracePt t="63384" x="3022600" y="1743075"/>
          <p14:tracePt t="63399" x="3014663" y="1771650"/>
          <p14:tracePt t="63417" x="2979738" y="1828800"/>
          <p14:tracePt t="63434" x="2965450" y="1885950"/>
          <p14:tracePt t="63451" x="2936875" y="1908175"/>
          <p14:tracePt t="63467" x="2914650" y="1943100"/>
          <p14:tracePt t="63484" x="2908300" y="1951038"/>
          <p14:tracePt t="63499" x="2886075" y="1985963"/>
          <p14:tracePt t="63517" x="2871788" y="2000250"/>
          <p14:tracePt t="63534" x="2857500" y="2014538"/>
          <p14:tracePt t="63550" x="2843213" y="2036763"/>
          <p14:tracePt t="63567" x="2822575" y="2065338"/>
          <p14:tracePt t="63583" x="2814638" y="2071688"/>
          <p14:tracePt t="63673" x="2808288" y="2108200"/>
          <p14:tracePt t="63689" x="2794000" y="2122488"/>
          <p14:tracePt t="63706" x="2786063" y="2128838"/>
          <p14:tracePt t="63745" x="2786063" y="2136775"/>
          <p14:tracePt t="63761" x="2786063" y="2143125"/>
          <p14:tracePt t="63770" x="2779713" y="2157413"/>
          <p14:tracePt t="63817" x="2757488" y="2157413"/>
          <p14:tracePt t="63825" x="2743200" y="2171700"/>
          <p14:tracePt t="63834" x="2736850" y="2171700"/>
          <p14:tracePt t="63849" x="2708275" y="2171700"/>
          <p14:tracePt t="63850" x="2686050" y="2185988"/>
          <p14:tracePt t="63866" x="2671763" y="2185988"/>
          <p14:tracePt t="63883" x="2657475" y="2193925"/>
          <p14:tracePt t="63900" x="2636838" y="2193925"/>
          <p14:tracePt t="63917" x="2614613" y="2200275"/>
          <p14:tracePt t="63932" x="2593975" y="2200275"/>
          <p14:tracePt t="63950" x="2579688" y="2208213"/>
          <p14:tracePt t="63966" x="2543175" y="2214563"/>
          <p14:tracePt t="63983" x="2536825" y="2222500"/>
          <p14:tracePt t="64017" x="2522538" y="2222500"/>
          <p14:tracePt t="64032" x="2508250" y="2222500"/>
          <p14:tracePt t="64033" x="2471738" y="2236788"/>
          <p14:tracePt t="64089" x="2465388" y="2236788"/>
          <p14:tracePt t="64097" x="2451100" y="2243138"/>
          <p14:tracePt t="64108" x="2436813" y="2257425"/>
          <p14:tracePt t="64116" x="2422525" y="2265363"/>
          <p14:tracePt t="64132" x="2414588" y="2286000"/>
          <p14:tracePt t="64149" x="2400300" y="2308225"/>
          <p14:tracePt t="64165" x="2393950" y="2314575"/>
          <p14:tracePt t="64183" x="2386013" y="2322513"/>
          <p14:tracePt t="64226" x="2379663" y="2351088"/>
          <p14:tracePt t="64234" x="2379663" y="2357438"/>
          <p14:tracePt t="64239" x="2371725" y="2365375"/>
          <p14:tracePt t="64249" x="2351088" y="2393950"/>
          <p14:tracePt t="64265" x="2336800" y="2422525"/>
          <p14:tracePt t="64300" x="2328863" y="2428875"/>
          <p14:tracePt t="64306" x="2314575" y="2443163"/>
          <p14:tracePt t="64315" x="2308225" y="2457450"/>
          <p14:tracePt t="64332" x="2293938" y="2479675"/>
          <p14:tracePt t="64349" x="2271713" y="2500313"/>
          <p14:tracePt t="64366" x="2265363" y="2514600"/>
          <p14:tracePt t="64381" x="2251075" y="2522538"/>
          <p14:tracePt t="64398" x="2236788" y="2536825"/>
          <p14:tracePt t="64415" x="2228850" y="2551113"/>
          <p14:tracePt t="64432" x="2228850" y="2557463"/>
          <p14:tracePt t="64449" x="2222500" y="2579688"/>
          <p14:tracePt t="64577" x="2236788" y="2586038"/>
          <p14:tracePt t="64585" x="2286000" y="2600325"/>
          <p14:tracePt t="64594" x="2365375" y="2636838"/>
          <p14:tracePt t="64601" x="2522538" y="2671763"/>
          <p14:tracePt t="64615" x="2722563" y="2765425"/>
          <p14:tracePt t="64631" x="2886075" y="2808288"/>
          <p14:tracePt t="64649" x="3051175" y="2871788"/>
          <p14:tracePt t="64665" x="3194050" y="2928938"/>
          <p14:tracePt t="64681" x="3251200" y="2957513"/>
          <p14:tracePt t="64698" x="3279775" y="2965450"/>
          <p14:tracePt t="64715" x="3308350" y="2971800"/>
          <p14:tracePt t="64731" x="3322638" y="2971800"/>
          <p14:tracePt t="64749" x="3365500" y="2971800"/>
          <p14:tracePt t="64765" x="3451225" y="2971800"/>
          <p14:tracePt t="64782" x="3622675" y="2971800"/>
          <p14:tracePt t="64798" x="3779838" y="2971800"/>
          <p14:tracePt t="64815" x="3900488" y="2971800"/>
          <p14:tracePt t="64831" x="4008438" y="2971800"/>
          <p14:tracePt t="64847" x="4079875" y="2971800"/>
          <p14:tracePt t="64864" x="4286250" y="2971800"/>
          <p14:tracePt t="64882" x="4529138" y="3000375"/>
          <p14:tracePt t="64897" x="4843463" y="3014663"/>
          <p14:tracePt t="64915" x="5214938" y="3079750"/>
          <p14:tracePt t="64931" x="5572125" y="3108325"/>
          <p14:tracePt t="64948" x="5865813" y="3143250"/>
          <p14:tracePt t="64964" x="6129338" y="3171825"/>
          <p14:tracePt t="64981" x="6308725" y="3214688"/>
          <p14:tracePt t="64997" x="6386513" y="3214688"/>
          <p14:tracePt t="65015" x="6465888" y="3222625"/>
          <p14:tracePt t="65031" x="6557963" y="3228975"/>
          <p14:tracePt t="65047" x="6700838" y="3243263"/>
          <p14:tracePt t="65065" x="6886575" y="3243263"/>
          <p14:tracePt t="65081" x="7143750" y="3243263"/>
          <p14:tracePt t="65099" x="7286625" y="3243263"/>
          <p14:tracePt t="65114" x="7366000" y="3243263"/>
          <p14:tracePt t="65132" x="7429500" y="3243263"/>
          <p14:tracePt t="65147" x="7508875" y="3243263"/>
          <p14:tracePt t="65165" x="7586663" y="3243263"/>
          <p14:tracePt t="65181" x="7658100" y="3222625"/>
          <p14:tracePt t="65198" x="7737475" y="3200400"/>
          <p14:tracePt t="65214" x="7794625" y="3171825"/>
          <p14:tracePt t="65231" x="7808913" y="3151188"/>
          <p14:tracePt t="65247" x="7837488" y="3094038"/>
          <p14:tracePt t="65264" x="7851775" y="3051175"/>
          <p14:tracePt t="65281" x="7858125" y="2986088"/>
          <p14:tracePt t="65298" x="7858125" y="2928938"/>
          <p14:tracePt t="65314" x="7858125" y="2886075"/>
          <p14:tracePt t="65332" x="7858125" y="2843213"/>
          <p14:tracePt t="65347" x="7823200" y="2757488"/>
          <p14:tracePt t="65364" x="7772400" y="2686050"/>
          <p14:tracePt t="65381" x="7708900" y="2600325"/>
          <p14:tracePt t="65398" x="7651750" y="2551113"/>
          <p14:tracePt t="65413" x="7608888" y="2514600"/>
          <p14:tracePt t="65431" x="7494588" y="2422525"/>
          <p14:tracePt t="65447" x="7323138" y="2357438"/>
          <p14:tracePt t="65464" x="7186613" y="2279650"/>
          <p14:tracePt t="65480" x="7015163" y="2222500"/>
          <p14:tracePt t="65498" x="6886575" y="2171700"/>
          <p14:tracePt t="65514" x="6780213" y="2165350"/>
          <p14:tracePt t="65531" x="6615113" y="2136775"/>
          <p14:tracePt t="65547" x="6423025" y="2114550"/>
          <p14:tracePt t="65564" x="6229350" y="2071688"/>
          <p14:tracePt t="65581" x="6037263" y="2051050"/>
          <p14:tracePt t="65597" x="5843588" y="2036763"/>
          <p14:tracePt t="65614" x="5651500" y="2008188"/>
          <p14:tracePt t="65631" x="5508625" y="2008188"/>
          <p14:tracePt t="65646" x="5400675" y="2008188"/>
          <p14:tracePt t="65664" x="5265738" y="2008188"/>
          <p14:tracePt t="65680" x="5157788" y="2008188"/>
          <p14:tracePt t="65680" x="5086350" y="2008188"/>
          <p14:tracePt t="65698" x="4900613" y="2008188"/>
          <p14:tracePt t="65714" x="4694238" y="2008188"/>
          <p14:tracePt t="65731" x="4486275" y="2008188"/>
          <p14:tracePt t="65747" x="4329113" y="2008188"/>
          <p14:tracePt t="65764" x="4208463" y="2008188"/>
          <p14:tracePt t="65780" x="4129088" y="2008188"/>
          <p14:tracePt t="65797" x="4022725" y="2008188"/>
          <p14:tracePt t="65813" x="3937000" y="2008188"/>
          <p14:tracePt t="65831" x="3757613" y="2028825"/>
          <p14:tracePt t="65846" x="3600450" y="2028825"/>
          <p14:tracePt t="65864" x="3465513" y="2028825"/>
          <p14:tracePt t="65879" x="3371850" y="2028825"/>
          <p14:tracePt t="65897" x="3279775" y="2036763"/>
          <p14:tracePt t="65914" x="3122613" y="2036763"/>
          <p14:tracePt t="65930" x="3022600" y="2071688"/>
          <p14:tracePt t="65946" x="2894013" y="2093913"/>
          <p14:tracePt t="65963" x="2714625" y="2143125"/>
          <p14:tracePt t="65979" x="2565400" y="2193925"/>
          <p14:tracePt t="65996" x="2471738" y="2214563"/>
          <p14:tracePt t="66012" x="2414588" y="2236788"/>
          <p14:tracePt t="66031" x="2371725" y="2243138"/>
          <p14:tracePt t="66046" x="2336800" y="2257425"/>
          <p14:tracePt t="66063" x="2300288" y="2286000"/>
          <p14:tracePt t="66079" x="2279650" y="2300288"/>
          <p14:tracePt t="66097" x="2243138" y="2314575"/>
          <p14:tracePt t="66113" x="2208213" y="2365375"/>
          <p14:tracePt t="66130" x="2179638" y="2414588"/>
          <p14:tracePt t="66146" x="2143125" y="2471738"/>
          <p14:tracePt t="66163" x="2136775" y="2514600"/>
          <p14:tracePt t="66179" x="2108200" y="2571750"/>
          <p14:tracePt t="66197" x="2093913" y="2628900"/>
          <p14:tracePt t="66212" x="2085975" y="2671763"/>
          <p14:tracePt t="66230" x="2085975" y="2728913"/>
          <p14:tracePt t="66246" x="2093913" y="2771775"/>
          <p14:tracePt t="66263" x="2114550" y="2828925"/>
          <p14:tracePt t="66280" x="2171700" y="2900363"/>
          <p14:tracePt t="66296" x="2208213" y="2943225"/>
          <p14:tracePt t="66312" x="2286000" y="3028950"/>
          <p14:tracePt t="66329" x="2386013" y="3100388"/>
          <p14:tracePt t="66345" x="2608263" y="3179763"/>
          <p14:tracePt t="66362" x="2871788" y="3251200"/>
          <p14:tracePt t="66378" x="3128963" y="3300413"/>
          <p14:tracePt t="66396" x="3328988" y="3343275"/>
          <p14:tracePt t="66412" x="3471863" y="3371850"/>
          <p14:tracePt t="66428" x="3608388" y="3379788"/>
          <p14:tracePt t="66445" x="3743325" y="3414713"/>
          <p14:tracePt t="66463" x="3851275" y="3429000"/>
          <p14:tracePt t="66479" x="4043363" y="3443288"/>
          <p14:tracePt t="66496" x="4251325" y="3479800"/>
          <p14:tracePt t="66513" x="4494213" y="3508375"/>
          <p14:tracePt t="66513" x="4586288" y="3536950"/>
          <p14:tracePt t="66529" x="4779963" y="3543300"/>
          <p14:tracePt t="66545" x="4937125" y="3557588"/>
          <p14:tracePt t="66563" x="5043488" y="3557588"/>
          <p14:tracePt t="66579" x="5122863" y="3557588"/>
          <p14:tracePt t="66596" x="5151438" y="3557588"/>
          <p14:tracePt t="66612" x="5237163" y="3557588"/>
          <p14:tracePt t="66629" x="5314950" y="3557588"/>
          <p14:tracePt t="66645" x="5394325" y="3543300"/>
          <p14:tracePt t="66663" x="5543550" y="3508375"/>
          <p14:tracePt t="66678" x="5651500" y="3486150"/>
          <p14:tracePt t="66695" x="5794375" y="3471863"/>
          <p14:tracePt t="66712" x="5915025" y="3471863"/>
          <p14:tracePt t="66712" x="6000750" y="3471863"/>
          <p14:tracePt t="66730" x="6143625" y="3471863"/>
          <p14:tracePt t="66746" x="6272213" y="3451225"/>
          <p14:tracePt t="66762" x="6394450" y="3436938"/>
          <p14:tracePt t="66779" x="6480175" y="3408363"/>
          <p14:tracePt t="66796" x="6615113" y="3351213"/>
          <p14:tracePt t="66812" x="6729413" y="3300413"/>
          <p14:tracePt t="66829" x="6880225" y="3236913"/>
          <p14:tracePt t="66845" x="6994525" y="3179763"/>
          <p14:tracePt t="66862" x="7058025" y="3128963"/>
          <p14:tracePt t="66878" x="7086600" y="3094038"/>
          <p14:tracePt t="66895" x="7123113" y="3057525"/>
          <p14:tracePt t="66912" x="7172325" y="3000375"/>
          <p14:tracePt t="66928" x="7272338" y="2879725"/>
          <p14:tracePt t="66947" x="7323138" y="2822575"/>
          <p14:tracePt t="66962" x="7351713" y="2751138"/>
          <p14:tracePt t="66979" x="7358063" y="2722563"/>
          <p14:tracePt t="66995" x="7358063" y="2708275"/>
          <p14:tracePt t="67012" x="7358063" y="2686050"/>
          <p14:tracePt t="67028" x="7358063" y="2643188"/>
          <p14:tracePt t="67046" x="7351713" y="2593975"/>
          <p14:tracePt t="67061" x="7308850" y="2551113"/>
          <p14:tracePt t="67079" x="7243763" y="2522538"/>
          <p14:tracePt t="67094" x="7143750" y="2486025"/>
          <p14:tracePt t="67111" x="7065963" y="2457450"/>
          <p14:tracePt t="67128" x="6994525" y="2436813"/>
          <p14:tracePt t="67145" x="6886575" y="2408238"/>
          <p14:tracePt t="67162" x="6794500" y="2386013"/>
          <p14:tracePt t="67179" x="6629400" y="2357438"/>
          <p14:tracePt t="67194" x="6508750" y="2343150"/>
          <p14:tracePt t="67211" x="6365875" y="2336800"/>
          <p14:tracePt t="67227" x="6194425" y="2336800"/>
          <p14:tracePt t="67244" x="5951538" y="2336800"/>
          <p14:tracePt t="67261" x="5629275" y="2322513"/>
          <p14:tracePt t="67279" x="5151438" y="2257425"/>
          <p14:tracePt t="67295" x="4651375" y="2171700"/>
          <p14:tracePt t="67312" x="4222750" y="2100263"/>
          <p14:tracePt t="67328" x="3829050" y="2028825"/>
          <p14:tracePt t="67345" x="3500438" y="1985963"/>
          <p14:tracePt t="67361" x="3222625" y="1951038"/>
          <p14:tracePt t="67378" x="3128963" y="1951038"/>
          <p14:tracePt t="67395" x="2994025" y="1951038"/>
          <p14:tracePt t="67411" x="2836863" y="1951038"/>
          <p14:tracePt t="67428" x="2636838" y="1993900"/>
          <p14:tracePt t="67445" x="2393950" y="2051050"/>
          <p14:tracePt t="67460" x="2128838" y="2114550"/>
          <p14:tracePt t="67478" x="1914525" y="2200275"/>
          <p14:tracePt t="67494" x="1714500" y="2279650"/>
          <p14:tracePt t="67511" x="1543050" y="2371725"/>
          <p14:tracePt t="67527" x="1371600" y="2471738"/>
          <p14:tracePt t="67544" x="1265238" y="2571750"/>
          <p14:tracePt t="67560" x="1085850" y="2693988"/>
          <p14:tracePt t="67578" x="979488" y="2765425"/>
          <p14:tracePt t="67594" x="914400" y="2828925"/>
          <p14:tracePt t="67611" x="908050" y="2843213"/>
          <p14:tracePt t="67657" x="908050" y="2851150"/>
          <p14:tracePt t="67665" x="908050" y="2879725"/>
          <p14:tracePt t="67681" x="908050" y="2886075"/>
          <p14:tracePt t="67689" x="908050" y="2900363"/>
          <p14:tracePt t="67704" x="908050" y="2914650"/>
          <p14:tracePt t="67711" x="936625" y="2943225"/>
          <p14:tracePt t="67727" x="1022350" y="2986088"/>
          <p14:tracePt t="67744" x="1128713" y="2994025"/>
          <p14:tracePt t="67760" x="1285875" y="2994025"/>
          <p14:tracePt t="67779" x="1414463" y="2994025"/>
          <p14:tracePt t="67793" x="1550988" y="2994025"/>
          <p14:tracePt t="67811" x="1708150" y="2994025"/>
          <p14:tracePt t="67827" x="1914525" y="2994025"/>
          <p14:tracePt t="67844" x="2071688" y="2994025"/>
          <p14:tracePt t="67860" x="2151063" y="2994025"/>
          <p14:tracePt t="67878" x="2165350" y="2979738"/>
          <p14:tracePt t="67921" x="2193925" y="2979738"/>
          <p14:tracePt t="67929" x="2208213" y="2979738"/>
          <p14:tracePt t="67930" x="2214563" y="2971800"/>
          <p14:tracePt t="68041" x="2243138" y="2965450"/>
          <p14:tracePt t="68049" x="2271713" y="2957513"/>
          <p14:tracePt t="68058" x="2286000" y="2957513"/>
          <p14:tracePt t="68066" x="2357438" y="2936875"/>
          <p14:tracePt t="68077" x="2451100" y="2928938"/>
          <p14:tracePt t="68093" x="2493963" y="2922588"/>
          <p14:tracePt t="68110" x="2551113" y="2922588"/>
          <p14:tracePt t="68126" x="2579688" y="2922588"/>
          <p14:tracePt t="68144" x="2636838" y="2922588"/>
          <p14:tracePt t="68159" x="2714625" y="2922588"/>
          <p14:tracePt t="68159" x="2751138" y="2922588"/>
          <p14:tracePt t="68178" x="2808288" y="2922588"/>
          <p14:tracePt t="68193" x="2851150" y="2922588"/>
          <p14:tracePt t="68210" x="2908300" y="2922588"/>
          <p14:tracePt t="68226" x="2994025" y="2922588"/>
          <p14:tracePt t="68243" x="3100388" y="2922588"/>
          <p14:tracePt t="68259" x="3257550" y="2922588"/>
          <p14:tracePt t="68277" x="3394075" y="2922588"/>
          <p14:tracePt t="68293" x="3500438" y="2922588"/>
          <p14:tracePt t="68310" x="3565525" y="2922588"/>
          <p14:tracePt t="68327" x="3643313" y="2922588"/>
          <p14:tracePt t="68344" x="3700463" y="2922588"/>
          <p14:tracePt t="68359" x="3743325" y="2922588"/>
          <p14:tracePt t="68377" x="3765550" y="2922588"/>
          <p14:tracePt t="68393" x="3794125" y="2922588"/>
          <p14:tracePt t="68410" x="3829050" y="2908300"/>
          <p14:tracePt t="68426" x="3894138" y="2894013"/>
          <p14:tracePt t="68443" x="3971925" y="2894013"/>
          <p14:tracePt t="68459" x="4065588" y="2894013"/>
          <p14:tracePt t="68476" x="4143375" y="2894013"/>
          <p14:tracePt t="68492" x="4208463" y="2894013"/>
          <p14:tracePt t="68509" x="4265613" y="2894013"/>
          <p14:tracePt t="68526" x="4337050" y="2894013"/>
          <p14:tracePt t="68542" x="4443413" y="2894013"/>
          <p14:tracePt t="68559" x="4572000" y="2879725"/>
          <p14:tracePt t="68577" x="4679950" y="2865438"/>
          <p14:tracePt t="68592" x="4765675" y="2865438"/>
          <p14:tracePt t="68610" x="4829175" y="2865438"/>
          <p14:tracePt t="68625" x="4908550" y="2865438"/>
          <p14:tracePt t="68643" x="4972050" y="2865438"/>
          <p14:tracePt t="68659" x="5037138" y="2865438"/>
          <p14:tracePt t="68675" x="5094288" y="2865438"/>
          <p14:tracePt t="68692" x="5157788" y="2865438"/>
          <p14:tracePt t="68709" x="5222875" y="2865438"/>
          <p14:tracePt t="68725" x="5286375" y="2865438"/>
          <p14:tracePt t="68742" x="5337175" y="2865438"/>
          <p14:tracePt t="68758" x="5343525" y="2865438"/>
          <p14:tracePt t="68802" x="5357813" y="2865438"/>
          <p14:tracePt t="68809" x="5372100" y="2865438"/>
          <p14:tracePt t="68818" x="5414963" y="2865438"/>
          <p14:tracePt t="68826" x="5508625" y="2865438"/>
          <p14:tracePt t="68842" x="5622925" y="2894013"/>
          <p14:tracePt t="68858" x="5743575" y="2908300"/>
          <p14:tracePt t="68875" x="5822950" y="2908300"/>
          <p14:tracePt t="68892" x="5880100" y="2908300"/>
          <p14:tracePt t="68908" x="5943600" y="2908300"/>
          <p14:tracePt t="68926" x="6008688" y="2908300"/>
          <p14:tracePt t="68942" x="6072188" y="2908300"/>
          <p14:tracePt t="68959" x="6122988" y="2914650"/>
          <p14:tracePt t="68976" x="6165850" y="2928938"/>
          <p14:tracePt t="68993" x="6208713" y="2936875"/>
          <p14:tracePt t="69009" x="6337300" y="2943225"/>
          <p14:tracePt t="69026" x="6408738" y="2957513"/>
          <p14:tracePt t="69042" x="6500813" y="2971800"/>
          <p14:tracePt t="69059" x="6557963" y="2986088"/>
          <p14:tracePt t="69075" x="6615113" y="2994025"/>
          <p14:tracePt t="69092" x="6651625" y="2994025"/>
          <p14:tracePt t="69108" x="6686550" y="3000375"/>
          <p14:tracePt t="69126" x="6737350" y="3000375"/>
          <p14:tracePt t="69142" x="6808788" y="3014663"/>
          <p14:tracePt t="69159" x="6886575" y="3014663"/>
          <p14:tracePt t="69175" x="6972300" y="3014663"/>
          <p14:tracePt t="69192" x="7015163" y="3014663"/>
          <p14:tracePt t="69208" x="7051675" y="3014663"/>
          <p14:tracePt t="69226" x="7065963" y="3014663"/>
          <p14:tracePt t="69246" x="7100888" y="3014663"/>
          <p14:tracePt t="69259" x="7123113" y="3014663"/>
          <p14:tracePt t="69274" x="7143750" y="2994025"/>
          <p14:tracePt t="69292" x="7172325" y="2986088"/>
          <p14:tracePt t="69308" x="7180263" y="2979738"/>
          <p14:tracePt t="69325" x="7194550" y="2971800"/>
          <p14:tracePt t="69593" x="7180263" y="2971800"/>
          <p14:tracePt t="69601" x="7151688" y="2971800"/>
          <p14:tracePt t="69609" x="7123113" y="2971800"/>
          <p14:tracePt t="69624" x="7080250" y="2971800"/>
          <p14:tracePt t="69624" x="7043738" y="2971800"/>
          <p14:tracePt t="69625" x="6923088" y="2971800"/>
          <p14:tracePt t="69642" x="6823075" y="2971800"/>
          <p14:tracePt t="69658" x="6680200" y="2971800"/>
          <p14:tracePt t="69674" x="6523038" y="2971800"/>
          <p14:tracePt t="69692" x="6380163" y="2971800"/>
          <p14:tracePt t="69707" x="6223000" y="2971800"/>
          <p14:tracePt t="69725" x="6122988" y="2971800"/>
          <p14:tracePt t="69740" x="5994400" y="2971800"/>
          <p14:tracePt t="69758" x="5822950" y="2971800"/>
          <p14:tracePt t="69774" x="5637213" y="2971800"/>
          <p14:tracePt t="69791" x="5408613" y="2971800"/>
          <p14:tracePt t="69808" x="5137150" y="2971800"/>
          <p14:tracePt t="69825" x="4814888" y="2979738"/>
          <p14:tracePt t="69840" x="4437063" y="2979738"/>
          <p14:tracePt t="69858" x="4194175" y="3000375"/>
          <p14:tracePt t="69874" x="4000500" y="3014663"/>
          <p14:tracePt t="69891" x="3794125" y="3043238"/>
          <p14:tracePt t="69907" x="3600450" y="3065463"/>
          <p14:tracePt t="69924" x="3400425" y="3108325"/>
          <p14:tracePt t="69941" x="3157538" y="3165475"/>
          <p14:tracePt t="69957" x="2943225" y="3214688"/>
          <p14:tracePt t="69974" x="2786063" y="3243263"/>
          <p14:tracePt t="69991" x="2700338" y="3243263"/>
          <p14:tracePt t="70007" x="2679700" y="3243263"/>
          <p14:tracePt t="70100" x="2751138" y="3208338"/>
          <p14:tracePt t="70121" x="2779713" y="3186113"/>
          <p14:tracePt t="70129" x="2828925" y="3143250"/>
          <p14:tracePt t="70138" x="2871788" y="3100388"/>
          <p14:tracePt t="70157" x="2979738" y="3028950"/>
          <p14:tracePt t="70158" x="3071813" y="2936875"/>
          <p14:tracePt t="70174" x="3214688" y="2757488"/>
          <p14:tracePt t="70191" x="3351213" y="2600325"/>
          <p14:tracePt t="70206" x="3465513" y="2428875"/>
          <p14:tracePt t="70224" x="3522663" y="2328863"/>
          <p14:tracePt t="70240" x="3594100" y="2208213"/>
          <p14:tracePt t="70240" x="3622675" y="2151063"/>
          <p14:tracePt t="70258" x="3643313" y="2071688"/>
          <p14:tracePt t="70274" x="3651250" y="2014538"/>
          <p14:tracePt t="70290" x="3651250" y="2000250"/>
          <p14:tracePt t="70306" x="3651250" y="1993900"/>
          <p14:tracePt t="70367" x="3651250" y="1979613"/>
          <p14:tracePt t="70386" x="3651250" y="1971675"/>
          <p14:tracePt t="70394" x="3651250" y="1951038"/>
          <p14:tracePt t="70402" x="3651250" y="1943100"/>
          <p14:tracePt t="70410" x="3665538" y="1928813"/>
          <p14:tracePt t="70423" x="3665538" y="1893888"/>
          <p14:tracePt t="70440" x="3671888" y="1885950"/>
          <p14:tracePt t="70457" x="3679825" y="1871663"/>
          <p14:tracePt t="70473" x="3679825" y="1865313"/>
          <p14:tracePt t="70490" x="3708400" y="1851025"/>
          <p14:tracePt t="70506" x="3729038" y="1814513"/>
          <p14:tracePt t="70523" x="3786188" y="1779588"/>
          <p14:tracePt t="70539" x="3843338" y="1751013"/>
          <p14:tracePt t="70556" x="3894138" y="1722438"/>
          <p14:tracePt t="70573" x="3937000" y="1679575"/>
          <p14:tracePt t="70590" x="3965575" y="1657350"/>
          <p14:tracePt t="70606" x="3971925" y="1643063"/>
          <p14:tracePt t="70623" x="3979863" y="1636713"/>
          <p14:tracePt t="70640" x="3994150" y="1628775"/>
          <p14:tracePt t="70656" x="4057650" y="1614488"/>
          <p14:tracePt t="70673" x="4108450" y="1600200"/>
          <p14:tracePt t="70690" x="4122738" y="1593850"/>
          <p14:tracePt t="70706" x="4157663" y="1593850"/>
          <p14:tracePt t="70724" x="4214813" y="1593850"/>
          <p14:tracePt t="70739" x="4265613" y="1579563"/>
          <p14:tracePt t="70756" x="4294188" y="1571625"/>
          <p14:tracePt t="70773" x="4314825" y="1571625"/>
          <p14:tracePt t="70789" x="4329113" y="1571625"/>
          <p14:tracePt t="70806" x="4365625" y="1571625"/>
          <p14:tracePt t="70822" x="4400550" y="1571625"/>
          <p14:tracePt t="70840" x="4437063" y="1571625"/>
          <p14:tracePt t="70856" x="4457700" y="1571625"/>
          <p14:tracePt t="70873" x="4500563" y="1571625"/>
          <p14:tracePt t="70890" x="4543425" y="1571625"/>
          <p14:tracePt t="70907" x="4572000" y="1571625"/>
          <p14:tracePt t="70923" x="4586288" y="1571625"/>
          <p14:tracePt t="70940" x="4608513" y="1579563"/>
          <p14:tracePt t="70956" x="4608513" y="1593850"/>
          <p14:tracePt t="70973" x="4614863" y="1628775"/>
          <p14:tracePt t="70989" x="4614863" y="1643063"/>
          <p14:tracePt t="71006" x="4614863" y="1665288"/>
          <p14:tracePt t="71022" x="4614863" y="1700213"/>
          <p14:tracePt t="71039" x="4614863" y="1714500"/>
          <p14:tracePt t="71055" x="4614863" y="1736725"/>
          <p14:tracePt t="71073" x="4594225" y="1757363"/>
          <p14:tracePt t="71090" x="4543425" y="1793875"/>
          <p14:tracePt t="71106" x="4529138" y="1800225"/>
          <p14:tracePt t="71122" x="4514850" y="1814513"/>
          <p14:tracePt t="71139" x="4508500" y="1822450"/>
          <p14:tracePt t="71194" x="4500563" y="1828800"/>
          <p14:tracePt t="71210" x="4486275" y="1828800"/>
          <p14:tracePt t="71218" x="4479925" y="1828800"/>
          <p14:tracePt t="71225" x="4437063" y="1822450"/>
          <p14:tracePt t="71239" x="4394200" y="1800225"/>
          <p14:tracePt t="71255" x="4351338" y="1785938"/>
          <p14:tracePt t="71273" x="4300538" y="1771650"/>
          <p14:tracePt t="71289" x="4243388" y="1771650"/>
          <p14:tracePt t="71306" x="4237038" y="1771650"/>
          <p14:tracePt t="71361" x="4229100" y="1771650"/>
          <p14:tracePt t="71370" x="4222750" y="1771650"/>
          <p14:tracePt t="71377" x="4208463" y="1765300"/>
          <p14:tracePt t="71385" x="4194175" y="1765300"/>
          <p14:tracePt t="71405" x="4137025" y="1736725"/>
          <p14:tracePt t="71406" x="4114800" y="1728788"/>
          <p14:tracePt t="71421" x="4108450" y="1728788"/>
          <p14:tracePt t="71439" x="4094163" y="1722438"/>
          <p14:tracePt t="71489" x="4079875" y="1714500"/>
          <p14:tracePt t="71497" x="4051300" y="1693863"/>
          <p14:tracePt t="71513" x="4043363" y="1679575"/>
          <p14:tracePt t="71529" x="4043363" y="1657350"/>
          <p14:tracePt t="71533" x="4037013" y="1651000"/>
          <p14:tracePt t="71540" x="4029075" y="1636713"/>
          <p14:tracePt t="71554" x="4022725" y="1614488"/>
          <p14:tracePt t="71572" x="4022725" y="1600200"/>
          <p14:tracePt t="71588" x="4022725" y="1579563"/>
          <p14:tracePt t="71605" x="4022725" y="1571625"/>
          <p14:tracePt t="71621" x="4022725" y="1543050"/>
          <p14:tracePt t="71639" x="4022725" y="1500188"/>
          <p14:tracePt t="71654" x="4022725" y="1485900"/>
          <p14:tracePt t="71672" x="4022725" y="1465263"/>
          <p14:tracePt t="71688" x="4022725" y="1450975"/>
          <p14:tracePt t="71688" x="4029075" y="1422400"/>
          <p14:tracePt t="71706" x="4029075" y="1408113"/>
          <p14:tracePt t="71722" x="4037013" y="1379538"/>
          <p14:tracePt t="71738" x="4057650" y="1365250"/>
          <p14:tracePt t="71754" x="4086225" y="1350963"/>
          <p14:tracePt t="71772" x="4122738" y="1322388"/>
          <p14:tracePt t="71787" x="4194175" y="1300163"/>
          <p14:tracePt t="71805" x="4251325" y="1285875"/>
          <p14:tracePt t="71821" x="4300538" y="1279525"/>
          <p14:tracePt t="71838" x="4337050" y="1265238"/>
          <p14:tracePt t="71854" x="4371975" y="1257300"/>
          <p14:tracePt t="71872" x="4379913" y="1257300"/>
          <p14:tracePt t="71887" x="4414838" y="1257300"/>
          <p14:tracePt t="71887" x="4422775" y="1257300"/>
          <p14:tracePt t="71906" x="4429125" y="1257300"/>
          <p14:tracePt t="71906" x="4443413" y="1257300"/>
          <p14:tracePt t="71921" x="4457700" y="1257300"/>
          <p14:tracePt t="71938" x="4479925" y="1257300"/>
          <p14:tracePt t="71985" x="4486275" y="1257300"/>
          <p14:tracePt t="71993" x="4494213" y="1257300"/>
          <p14:tracePt t="71995" x="4500563" y="1257300"/>
          <p14:tracePt t="72004" x="4529138" y="1257300"/>
          <p14:tracePt t="72020" x="4537075" y="1257300"/>
          <p14:tracePt t="72038" x="4557713" y="1257300"/>
          <p14:tracePt t="72054" x="4572000" y="1257300"/>
          <p14:tracePt t="72071" x="4586288" y="1271588"/>
          <p14:tracePt t="72087" x="4614863" y="1308100"/>
          <p14:tracePt t="72105" x="4637088" y="1343025"/>
          <p14:tracePt t="72120" x="4665663" y="1379538"/>
          <p14:tracePt t="72138" x="4672013" y="1408113"/>
          <p14:tracePt t="72154" x="4686300" y="1428750"/>
          <p14:tracePt t="72171" x="4700588" y="1457325"/>
          <p14:tracePt t="72187" x="4722813" y="1500188"/>
          <p14:tracePt t="72203" x="4737100" y="1522413"/>
          <p14:tracePt t="72220" x="4743450" y="1557338"/>
          <p14:tracePt t="72237" x="4751388" y="1571625"/>
          <p14:tracePt t="72254" x="4751388" y="1600200"/>
          <p14:tracePt t="72271" x="4751388" y="1614488"/>
          <p14:tracePt t="72287" x="4751388" y="1636713"/>
          <p14:tracePt t="72304" x="4751388" y="1657350"/>
          <p14:tracePt t="72320" x="4751388" y="1685925"/>
          <p14:tracePt t="72338" x="4751388" y="1714500"/>
          <p14:tracePt t="72353" x="4751388" y="1736725"/>
          <p14:tracePt t="72370" x="4751388" y="1765300"/>
          <p14:tracePt t="72387" x="4729163" y="1800225"/>
          <p14:tracePt t="72404" x="4722813" y="1808163"/>
          <p14:tracePt t="72420" x="4679950" y="1822450"/>
          <p14:tracePt t="72438" x="4651375" y="1822450"/>
          <p14:tracePt t="72453" x="4614863" y="1822450"/>
          <p14:tracePt t="72470" x="4551363" y="1822450"/>
          <p14:tracePt t="72487" x="4494213" y="1822450"/>
          <p14:tracePt t="72503" x="4451350" y="1822450"/>
          <p14:tracePt t="72520" x="4429125" y="1822450"/>
          <p14:tracePt t="72520" x="4422775" y="1822450"/>
          <p14:tracePt t="72537" x="4414838" y="1822450"/>
          <p14:tracePt t="72553" x="4379913" y="1814513"/>
          <p14:tracePt t="72570" x="4371975" y="1808163"/>
          <p14:tracePt t="72586" x="4343400" y="1793875"/>
          <p14:tracePt t="72603" x="4314825" y="1785938"/>
          <p14:tracePt t="72620" x="4286250" y="1765300"/>
          <p14:tracePt t="72637" x="4243388" y="1743075"/>
          <p14:tracePt t="72653" x="4194175" y="1714500"/>
          <p14:tracePt t="72670" x="4171950" y="1708150"/>
          <p14:tracePt t="72686" x="4157663" y="1693863"/>
          <p14:tracePt t="72704" x="4137025" y="1665288"/>
          <p14:tracePt t="72721" x="4129088" y="1636713"/>
          <p14:tracePt t="72736" x="4108450" y="1550988"/>
          <p14:tracePt t="72754" x="4108450" y="1508125"/>
          <p14:tracePt t="72771" x="4108450" y="1465263"/>
          <p14:tracePt t="72787" x="4108450" y="1408113"/>
          <p14:tracePt t="72803" x="4108450" y="1379538"/>
          <p14:tracePt t="72820" x="4114800" y="1343025"/>
          <p14:tracePt t="72836" x="4143375" y="1322388"/>
          <p14:tracePt t="72854" x="4200525" y="1300163"/>
          <p14:tracePt t="72870" x="4329113" y="1300163"/>
          <p14:tracePt t="72887" x="4443413" y="1300163"/>
          <p14:tracePt t="72903" x="4486275" y="1300163"/>
          <p14:tracePt t="72920" x="4522788" y="1300163"/>
          <p14:tracePt t="72936" x="4557713" y="1336675"/>
          <p14:tracePt t="72936" x="4586288" y="1371600"/>
          <p14:tracePt t="72954" x="4629150" y="1471613"/>
          <p14:tracePt t="72970" x="4637088" y="1536700"/>
          <p14:tracePt t="72987" x="4637088" y="1614488"/>
          <p14:tracePt t="73003" x="4637088" y="1657350"/>
          <p14:tracePt t="73020" x="4637088" y="1679575"/>
          <p14:tracePt t="73036" x="4637088" y="1700213"/>
          <p14:tracePt t="73053" x="4637088" y="1722438"/>
          <p14:tracePt t="73097" x="4629150" y="1722438"/>
          <p14:tracePt t="73105" x="4614863" y="1722438"/>
          <p14:tracePt t="73114" x="4586288" y="1722438"/>
          <p14:tracePt t="73119" x="4529138" y="1693863"/>
          <p14:tracePt t="73136" x="4486275" y="1679575"/>
          <p14:tracePt t="73136" x="4479925" y="1679575"/>
          <p14:tracePt t="73193" x="4471988" y="1671638"/>
          <p14:tracePt t="73209" x="4465638" y="1665288"/>
          <p14:tracePt t="73265" x="4457700" y="1665288"/>
          <p14:tracePt t="73385" x="4451350" y="1693863"/>
          <p14:tracePt t="73393" x="4451350" y="1743075"/>
          <p14:tracePt t="73401" x="4451350" y="1765300"/>
          <p14:tracePt t="73410" x="4451350" y="1836738"/>
          <p14:tracePt t="73419" x="4451350" y="1908175"/>
          <p14:tracePt t="73435" x="4451350" y="1979613"/>
          <p14:tracePt t="73452" x="4429125" y="2036763"/>
          <p14:tracePt t="73468" x="4408488" y="2085975"/>
          <p14:tracePt t="73486" x="4394200" y="2108200"/>
          <p14:tracePt t="73503" x="4357688" y="2136775"/>
          <p14:tracePt t="73519" x="4265613" y="2143125"/>
          <p14:tracePt t="73535" x="4122738" y="2157413"/>
          <p14:tracePt t="73552" x="3929063" y="2185988"/>
          <p14:tracePt t="73569" x="3614738" y="2208213"/>
          <p14:tracePt t="73586" x="3357563" y="2251075"/>
          <p14:tracePt t="73602" x="3043238" y="2293938"/>
          <p14:tracePt t="73619" x="2771775" y="2336800"/>
          <p14:tracePt t="73635" x="2543175" y="2351088"/>
          <p14:tracePt t="73652" x="2386013" y="2351088"/>
          <p14:tracePt t="73669" x="2228850" y="2351088"/>
          <p14:tracePt t="73685" x="2108200" y="2365375"/>
          <p14:tracePt t="73701" x="2028825" y="2365375"/>
          <p14:tracePt t="73719" x="2008188" y="2365375"/>
          <p14:tracePt t="73735" x="1971675" y="2365375"/>
          <p14:tracePt t="73752" x="1928813" y="2365375"/>
          <p14:tracePt t="73752" x="1922463" y="2365375"/>
          <p14:tracePt t="73770" x="1893888" y="2365375"/>
          <p14:tracePt t="73770" x="1865313" y="2357438"/>
          <p14:tracePt t="73785" x="1785938" y="2336800"/>
          <p14:tracePt t="73802" x="1693863" y="2336800"/>
          <p14:tracePt t="73818" x="1636713" y="2336800"/>
          <p14:tracePt t="73835" x="1608138" y="2343150"/>
          <p14:tracePt t="73851" x="1600200" y="2371725"/>
          <p14:tracePt t="73868" x="1600200" y="2414588"/>
          <p14:tracePt t="73886" x="1600200" y="2457450"/>
          <p14:tracePt t="73902" x="1600200" y="2528888"/>
          <p14:tracePt t="73919" x="1628775" y="2622550"/>
          <p14:tracePt t="73934" x="1643063" y="2751138"/>
          <p14:tracePt t="73952" x="1665288" y="2857500"/>
          <p14:tracePt t="73968" x="1685925" y="2957513"/>
          <p14:tracePt t="73968" x="1700213" y="2971800"/>
          <p14:tracePt t="73985" x="1708150" y="2971800"/>
          <p14:tracePt t="74001" x="1714500" y="2971800"/>
          <p14:tracePt t="74018" x="1751013" y="2971800"/>
          <p14:tracePt t="74034" x="1765300" y="2971800"/>
          <p14:tracePt t="74051" x="1785938" y="2971800"/>
          <p14:tracePt t="74068" x="1800225" y="2951163"/>
          <p14:tracePt t="74084" x="1828800" y="2928938"/>
          <p14:tracePt t="74102" x="1851025" y="2900363"/>
          <p14:tracePt t="74118" x="1943100" y="2894013"/>
          <p14:tracePt t="74134" x="2093913" y="2865438"/>
          <p14:tracePt t="74151" x="2279650" y="2865438"/>
          <p14:tracePt t="74167" x="2436813" y="2865438"/>
          <p14:tracePt t="74185" x="2557463" y="2865438"/>
          <p14:tracePt t="74202" x="2571750" y="2865438"/>
          <p14:tracePt t="74218" x="2622550" y="2865438"/>
          <p14:tracePt t="74234" x="2714625" y="2865438"/>
          <p14:tracePt t="74251" x="2914650" y="2865438"/>
          <p14:tracePt t="74268" x="3179763" y="2822575"/>
          <p14:tracePt t="74284" x="3386138" y="2800350"/>
          <p14:tracePt t="74301" x="3436938" y="2786063"/>
          <p14:tracePt t="74318" x="3451225" y="2779713"/>
          <p14:tracePt t="74458" x="3414713" y="2779713"/>
          <p14:tracePt t="74465" x="3336925" y="2779713"/>
          <p14:tracePt t="74471" x="3079750" y="2779713"/>
          <p14:tracePt t="74484" x="2771775" y="2779713"/>
          <p14:tracePt t="74500" x="2536825" y="2779713"/>
          <p14:tracePt t="74517" x="2393950" y="2779713"/>
          <p14:tracePt t="74534" x="2379663" y="2779713"/>
          <p14:tracePt t="74550" x="2371725" y="2771775"/>
          <p14:tracePt t="74657" x="2379663" y="2771775"/>
          <p14:tracePt t="74665" x="2500313" y="2771775"/>
          <p14:tracePt t="74671" x="2693988" y="2771775"/>
          <p14:tracePt t="74683" x="2894013" y="2771775"/>
          <p14:tracePt t="74701" x="3071813" y="2771775"/>
          <p14:tracePt t="74717" x="3208338" y="2771775"/>
          <p14:tracePt t="74734" x="3351213" y="2779713"/>
          <p14:tracePt t="74750" x="3514725" y="2814638"/>
          <p14:tracePt t="74769" x="3708400" y="2836863"/>
          <p14:tracePt t="74784" x="3965575" y="2879725"/>
          <p14:tracePt t="74801" x="4165600" y="2908300"/>
          <p14:tracePt t="74817" x="4286250" y="2914650"/>
          <p14:tracePt t="74834" x="4308475" y="2922588"/>
          <p14:tracePt t="74850" x="4314825" y="2922588"/>
          <p14:tracePt t="74889" x="4322763" y="2922588"/>
          <p14:tracePt t="74900" x="4351338" y="2922588"/>
          <p14:tracePt t="74900" x="4443413" y="2922588"/>
          <p14:tracePt t="74916" x="4529138" y="2922588"/>
          <p14:tracePt t="74934" x="4672013" y="2922588"/>
          <p14:tracePt t="74950" x="4794250" y="2922588"/>
          <p14:tracePt t="74967" x="4951413" y="2922588"/>
          <p14:tracePt t="74983" x="5094288" y="2922588"/>
          <p14:tracePt t="75000" x="5200650" y="2908300"/>
          <p14:tracePt t="75017" x="5329238" y="2908300"/>
          <p14:tracePt t="75034" x="5472113" y="2908300"/>
          <p14:tracePt t="75050" x="5557838" y="2908300"/>
          <p14:tracePt t="75067" x="5657850" y="2922588"/>
          <p14:tracePt t="75083" x="5708650" y="2928938"/>
          <p14:tracePt t="75100" x="5780088" y="2928938"/>
          <p14:tracePt t="75116" x="5843588" y="2928938"/>
          <p14:tracePt t="75133" x="5886450" y="2928938"/>
          <p14:tracePt t="75149" x="5929313" y="2928938"/>
          <p14:tracePt t="75166" x="5980113" y="2922588"/>
          <p14:tracePt t="75183" x="6022975" y="2914650"/>
          <p14:tracePt t="75200" x="6037263" y="2914650"/>
          <p14:tracePt t="75216" x="6072188" y="2914650"/>
          <p14:tracePt t="75234" x="6115050" y="2914650"/>
          <p14:tracePt t="75249" x="6180138" y="2914650"/>
          <p14:tracePt t="75267" x="6251575" y="2900363"/>
          <p14:tracePt t="75283" x="6300788" y="2900363"/>
          <p14:tracePt t="75300" x="6351588" y="2900363"/>
          <p14:tracePt t="75316" x="6394450" y="2900363"/>
          <p14:tracePt t="75333" x="6423025" y="2900363"/>
          <p14:tracePt t="75349" x="6500813" y="2900363"/>
          <p14:tracePt t="75366" x="6565900" y="2900363"/>
          <p14:tracePt t="75382" x="6623050" y="2922588"/>
          <p14:tracePt t="75400" x="6657975" y="2922588"/>
          <p14:tracePt t="75415" x="6665913" y="2922588"/>
          <p14:tracePt t="75415" x="6680200" y="2922588"/>
          <p14:tracePt t="75434" x="6694488" y="2922588"/>
          <p14:tracePt t="75449" x="6729413" y="2922588"/>
          <p14:tracePt t="75466" x="6772275" y="2922588"/>
          <p14:tracePt t="75482" x="6815138" y="2922588"/>
          <p14:tracePt t="75500" x="6829425" y="2922588"/>
          <p14:tracePt t="75516" x="6851650" y="2922588"/>
          <p14:tracePt t="75533" x="6894513" y="2922588"/>
          <p14:tracePt t="75549" x="6929438" y="2922588"/>
          <p14:tracePt t="75567" x="6986588" y="2922588"/>
          <p14:tracePt t="75583" x="7029450" y="2922588"/>
          <p14:tracePt t="75599" x="7058025" y="2922588"/>
          <p14:tracePt t="75615" x="7072313" y="2922588"/>
          <p14:tracePt t="75665" x="7080250" y="2922588"/>
          <p14:tracePt t="75674" x="7108825" y="2922588"/>
          <p14:tracePt t="75681" x="7115175" y="2922588"/>
          <p14:tracePt t="75689" x="7143750" y="2922588"/>
          <p14:tracePt t="75699" x="7180263" y="2922588"/>
          <p14:tracePt t="75715" x="7194550" y="2922588"/>
          <p14:tracePt t="75732" x="7215188" y="2922588"/>
          <p14:tracePt t="75749" x="7223125" y="2922588"/>
          <p14:tracePt t="75765" x="7229475" y="2922588"/>
          <p14:tracePt t="75801" x="7237413" y="2922588"/>
          <p14:tracePt t="75802" x="7251700" y="2922588"/>
          <p14:tracePt t="75815" x="7272338" y="2922588"/>
          <p14:tracePt t="75833" x="7280275" y="2922588"/>
          <p14:tracePt t="75873" x="7294563" y="2922588"/>
          <p14:tracePt t="76050" x="7294563" y="2928938"/>
          <p14:tracePt t="76054" x="7272338" y="2936875"/>
          <p14:tracePt t="76065" x="7258050" y="2951163"/>
          <p14:tracePt t="76066" x="7194550" y="2957513"/>
          <p14:tracePt t="76081" x="7100888" y="2965450"/>
          <p14:tracePt t="76098" x="6986588" y="2986088"/>
          <p14:tracePt t="76114" x="6894513" y="3000375"/>
          <p14:tracePt t="76132" x="6765925" y="3022600"/>
          <p14:tracePt t="76148" x="6665913" y="3036888"/>
          <p14:tracePt t="76165" x="6508750" y="3051175"/>
          <p14:tracePt t="76181" x="6294438" y="3065463"/>
          <p14:tracePt t="76198" x="6043613" y="3065463"/>
          <p14:tracePt t="76215" x="5786438" y="3065463"/>
          <p14:tracePt t="76232" x="5480050" y="3065463"/>
          <p14:tracePt t="76248" x="4965700" y="3094038"/>
          <p14:tracePt t="76266" x="4586288" y="3136900"/>
          <p14:tracePt t="76282" x="4029075" y="3186113"/>
          <p14:tracePt t="76299" x="3700463" y="3222625"/>
          <p14:tracePt t="76314" x="3357563" y="3222625"/>
          <p14:tracePt t="76332" x="3014663" y="3222625"/>
          <p14:tracePt t="76348" x="2708275" y="3222625"/>
          <p14:tracePt t="76365" x="2457450" y="3222625"/>
          <p14:tracePt t="76381" x="2193925" y="3214688"/>
          <p14:tracePt t="76398" x="1971675" y="3186113"/>
          <p14:tracePt t="76414" x="1793875" y="3171825"/>
          <p14:tracePt t="76431" x="1700213" y="3165475"/>
          <p14:tracePt t="76447" x="1685925" y="3165475"/>
          <p14:tracePt t="76464" x="1671638" y="3165475"/>
          <p14:tracePt t="76481" x="1651000" y="3165475"/>
          <p14:tracePt t="76498" x="1608138" y="3165475"/>
          <p14:tracePt t="76514" x="1585913" y="3157538"/>
          <p14:tracePt t="76593" x="1565275" y="3136900"/>
          <p14:tracePt t="76601" x="1557338" y="3128963"/>
          <p14:tracePt t="76609" x="1543050" y="3100388"/>
          <p14:tracePt t="76618" x="1543050" y="3079750"/>
          <p14:tracePt t="76630" x="1543050" y="3014663"/>
          <p14:tracePt t="76648" x="1543050" y="2957513"/>
          <p14:tracePt t="76665" x="1557338" y="2894013"/>
          <p14:tracePt t="76665" x="1579563" y="2851150"/>
          <p14:tracePt t="76681" x="1614488" y="2808288"/>
          <p14:tracePt t="76697" x="1628775" y="2794000"/>
          <p14:tracePt t="76715" x="1671638" y="2765425"/>
          <p14:tracePt t="76731" x="1728788" y="2743200"/>
          <p14:tracePt t="76748" x="1808163" y="2722563"/>
          <p14:tracePt t="76764" x="1871663" y="2722563"/>
          <p14:tracePt t="76782" x="1951038" y="2722563"/>
          <p14:tracePt t="76798" x="2043113" y="2722563"/>
          <p14:tracePt t="76815" x="2208213" y="2757488"/>
          <p14:tracePt t="76831" x="2400300" y="2794000"/>
          <p14:tracePt t="76848" x="2614613" y="2822575"/>
          <p14:tracePt t="76864" x="2857500" y="2865438"/>
          <p14:tracePt t="76864" x="2943225" y="2879725"/>
          <p14:tracePt t="76881" x="3122613" y="2886075"/>
          <p14:tracePt t="76897" x="3236913" y="2922588"/>
          <p14:tracePt t="76915" x="3414713" y="2971800"/>
          <p14:tracePt t="76931" x="3565525" y="3008313"/>
          <p14:tracePt t="76948" x="3757613" y="3036888"/>
          <p14:tracePt t="76964" x="4029075" y="3051175"/>
          <p14:tracePt t="76981" x="4337050" y="3051175"/>
          <p14:tracePt t="76997" x="4579938" y="3051175"/>
          <p14:tracePt t="77014" x="4765675" y="3065463"/>
          <p14:tracePt t="77030" x="4908550" y="3079750"/>
          <p14:tracePt t="77047" x="5037138" y="3100388"/>
          <p14:tracePt t="77063" x="5180013" y="3122613"/>
          <p14:tracePt t="77081" x="5337175" y="3136900"/>
          <p14:tracePt t="77097" x="5486400" y="3157538"/>
          <p14:tracePt t="77114" x="5543550" y="3157538"/>
          <p14:tracePt t="77130" x="5557838" y="3157538"/>
          <p14:tracePt t="77185" x="5586413" y="3157538"/>
          <p14:tracePt t="77193" x="5637213" y="3157538"/>
          <p14:tracePt t="77201" x="5665788" y="3136900"/>
          <p14:tracePt t="77206" x="5694363" y="3122613"/>
          <p14:tracePt t="77213" x="5772150" y="3086100"/>
          <p14:tracePt t="77230" x="5857875" y="3051175"/>
          <p14:tracePt t="77248" x="5943600" y="3014663"/>
          <p14:tracePt t="77263" x="6008688" y="3014663"/>
          <p14:tracePt t="77281" x="6080125" y="3000375"/>
          <p14:tracePt t="77296" x="6215063" y="2957513"/>
          <p14:tracePt t="77314" x="6315075" y="2936875"/>
          <p14:tracePt t="77330" x="6415088" y="2936875"/>
          <p14:tracePt t="77347" x="6508750" y="2936875"/>
          <p14:tracePt t="77363" x="6580188" y="2936875"/>
          <p14:tracePt t="77380" x="6643688" y="2936875"/>
          <p14:tracePt t="77397" x="6686550" y="2928938"/>
          <p14:tracePt t="77413" x="6715125" y="2928938"/>
          <p14:tracePt t="77429" x="6743700" y="2928938"/>
          <p14:tracePt t="77447" x="6780213" y="2928938"/>
          <p14:tracePt t="77463" x="6808788" y="2914650"/>
          <p14:tracePt t="77480" x="6858000" y="2914650"/>
          <p14:tracePt t="77496" x="6880225" y="2914650"/>
          <p14:tracePt t="77570" x="6894513" y="2914650"/>
          <p14:tracePt t="77649" x="6872288" y="2914650"/>
          <p14:tracePt t="77657" x="6858000" y="2914650"/>
          <p14:tracePt t="77665" x="6815138" y="2914650"/>
          <p14:tracePt t="77670" x="6786563" y="2914650"/>
          <p14:tracePt t="77679" x="6715125" y="2914650"/>
          <p14:tracePt t="77696" x="6586538" y="2971800"/>
          <p14:tracePt t="77696" x="6494463" y="3000375"/>
          <p14:tracePt t="77713" x="6294438" y="3051175"/>
          <p14:tracePt t="77729" x="6051550" y="3094038"/>
          <p14:tracePt t="77746" x="5729288" y="3094038"/>
          <p14:tracePt t="77763" x="5408613" y="3094038"/>
          <p14:tracePt t="77781" x="5129213" y="3094038"/>
          <p14:tracePt t="77796" x="4872038" y="3094038"/>
          <p14:tracePt t="77813" x="4651375" y="3094038"/>
          <p14:tracePt t="77829" x="4479925" y="3094038"/>
          <p14:tracePt t="77847" x="4322763" y="3094038"/>
          <p14:tracePt t="77863" x="4114800" y="3094038"/>
          <p14:tracePt t="77880" x="3879850" y="3094038"/>
          <p14:tracePt t="77896" x="3671888" y="3094038"/>
          <p14:tracePt t="77896" x="3565525" y="3094038"/>
          <p14:tracePt t="77914" x="3408363" y="3094038"/>
          <p14:tracePt t="77929" x="3186113" y="3094038"/>
          <p14:tracePt t="77946" x="3000375" y="3094038"/>
          <p14:tracePt t="77962" x="2886075" y="3065463"/>
          <p14:tracePt t="77979" x="2808288" y="3036888"/>
          <p14:tracePt t="77995" x="2728913" y="3036888"/>
          <p14:tracePt t="78012" x="2686050" y="3022600"/>
          <p14:tracePt t="78028" x="2671763" y="3022600"/>
          <p14:tracePt t="78046" x="2665413" y="3022600"/>
          <p14:tracePt t="78063" x="2628900" y="3022600"/>
          <p14:tracePt t="78080" x="2579688" y="3022600"/>
          <p14:tracePt t="78096" x="2514600" y="3036888"/>
          <p14:tracePt t="78113" x="2486025" y="3036888"/>
          <p14:tracePt t="78129" x="2451100" y="3036888"/>
          <p14:tracePt t="78497" x="2436813" y="3036888"/>
          <p14:tracePt t="78505" x="2428875" y="3036888"/>
          <p14:tracePt t="78523" x="2422525" y="3036888"/>
          <p14:tracePt t="78528" x="2393950" y="3022600"/>
          <p14:tracePt t="78545" x="2386013" y="3008313"/>
          <p14:tracePt t="78546" x="2386013" y="2951163"/>
          <p14:tracePt t="78562" x="2386013" y="2857500"/>
          <p14:tracePt t="78578" x="2386013" y="2786063"/>
          <p14:tracePt t="78595" x="2414588" y="2700338"/>
          <p14:tracePt t="78611" x="2457450" y="2600325"/>
          <p14:tracePt t="78628" x="2493963" y="2528888"/>
          <p14:tracePt t="78645" x="2571750" y="2451100"/>
          <p14:tracePt t="78662" x="2743200" y="2365375"/>
          <p14:tracePt t="78678" x="2886075" y="2300288"/>
          <p14:tracePt t="78695" x="2986088" y="2279650"/>
          <p14:tracePt t="78711" x="3036888" y="2251075"/>
          <p14:tracePt t="78728" x="3057525" y="2228850"/>
          <p14:tracePt t="78744" x="3094038" y="2200275"/>
          <p14:tracePt t="78761" x="3128963" y="2165350"/>
          <p14:tracePt t="78778" x="3157538" y="2128838"/>
          <p14:tracePt t="78795" x="3200400" y="2057400"/>
          <p14:tracePt t="78811" x="3222625" y="2022475"/>
          <p14:tracePt t="78828" x="3271838" y="1971675"/>
          <p14:tracePt t="78844" x="3308350" y="1922463"/>
          <p14:tracePt t="78861" x="3314700" y="1900238"/>
          <p14:tracePt t="78877" x="3336925" y="1879600"/>
          <p14:tracePt t="78895" x="3351213" y="1843088"/>
          <p14:tracePt t="78911" x="3379788" y="1779588"/>
          <p14:tracePt t="78928" x="3394075" y="1757363"/>
          <p14:tracePt t="78944" x="3408363" y="1714500"/>
          <p14:tracePt t="78944" x="3429000" y="1693863"/>
          <p14:tracePt t="78961" x="3443288" y="1679575"/>
          <p14:tracePt t="78977" x="3457575" y="1665288"/>
          <p14:tracePt t="79018" x="3465513" y="1665288"/>
          <p14:tracePt t="79023" x="3494088" y="1651000"/>
          <p14:tracePt t="79030" x="3514725" y="1636713"/>
          <p14:tracePt t="79044" x="3529013" y="1628775"/>
          <p14:tracePt t="79061" x="3571875" y="1622425"/>
          <p14:tracePt t="79077" x="3622675" y="1614488"/>
          <p14:tracePt t="79094" x="3643313" y="1614488"/>
          <p14:tracePt t="79110" x="3671888" y="1593850"/>
          <p14:tracePt t="79127" x="3708400" y="1593850"/>
          <p14:tracePt t="79143" x="3800475" y="1585913"/>
          <p14:tracePt t="79162" x="3871913" y="1565275"/>
          <p14:tracePt t="79178" x="3908425" y="1550988"/>
          <p14:tracePt t="79195" x="3951288" y="1522413"/>
          <p14:tracePt t="79211" x="3965575" y="1508125"/>
          <p14:tracePt t="79228" x="3979863" y="1493838"/>
          <p14:tracePt t="79247" x="4008438" y="1485900"/>
          <p14:tracePt t="79260" x="4022725" y="1485900"/>
          <p14:tracePt t="79277" x="4029075" y="1479550"/>
          <p14:tracePt t="79294" x="4037013" y="1457325"/>
          <p14:tracePt t="79369" x="4037013" y="1443038"/>
          <p14:tracePt t="79377" x="4037013" y="1428750"/>
          <p14:tracePt t="79386" x="3986213" y="1400175"/>
          <p14:tracePt t="79395" x="3929063" y="1379538"/>
          <p14:tracePt t="79411" x="3871913" y="1371600"/>
          <p14:tracePt t="79428" x="3794125" y="1357313"/>
          <p14:tracePt t="79444" x="3686175" y="1350963"/>
          <p14:tracePt t="79461" x="3579813" y="1328738"/>
          <p14:tracePt t="79476" x="3522663" y="1328738"/>
          <p14:tracePt t="79494" x="3479800" y="1328738"/>
          <p14:tracePt t="79510" x="3443288" y="1328738"/>
          <p14:tracePt t="79527" x="3422650" y="1328738"/>
          <p14:tracePt t="79543" x="3386138" y="1328738"/>
          <p14:tracePt t="79560" x="3365500" y="1336675"/>
          <p14:tracePt t="79576" x="3300413" y="1365250"/>
          <p14:tracePt t="79594" x="3251200" y="1385888"/>
          <p14:tracePt t="79610" x="3214688" y="1393825"/>
          <p14:tracePt t="79626" x="3194050" y="1414463"/>
          <p14:tracePt t="79643" x="3157538" y="1436688"/>
          <p14:tracePt t="79660" x="3122613" y="1465263"/>
          <p14:tracePt t="79676" x="3100388" y="1493838"/>
          <p14:tracePt t="79693" x="3071813" y="1522413"/>
          <p14:tracePt t="79709" x="3065463" y="1550988"/>
          <p14:tracePt t="79727" x="3043238" y="1585913"/>
          <p14:tracePt t="79743" x="3043238" y="1628775"/>
          <p14:tracePt t="79760" x="3043238" y="1651000"/>
          <p14:tracePt t="79760" x="3043238" y="1657350"/>
          <p14:tracePt t="79777" x="3043238" y="1665288"/>
          <p14:tracePt t="79793" x="3086100" y="1708150"/>
          <p14:tracePt t="79810" x="3136900" y="1728788"/>
          <p14:tracePt t="79827" x="3214688" y="1743075"/>
          <p14:tracePt t="79843" x="3279775" y="1757363"/>
          <p14:tracePt t="79860" x="3386138" y="1765300"/>
          <p14:tracePt t="79877" x="3465513" y="1765300"/>
          <p14:tracePt t="79894" x="3522663" y="1765300"/>
          <p14:tracePt t="79909" x="3565525" y="1765300"/>
          <p14:tracePt t="79927" x="3594100" y="1765300"/>
          <p14:tracePt t="79942" x="3629025" y="1757363"/>
          <p14:tracePt t="79960" x="3651250" y="1757363"/>
          <p14:tracePt t="79976" x="3700463" y="1751013"/>
          <p14:tracePt t="79994" x="3743325" y="1743075"/>
          <p14:tracePt t="80010" x="3779838" y="1736725"/>
          <p14:tracePt t="80027" x="3800475" y="1736725"/>
          <p14:tracePt t="80043" x="3822700" y="1728788"/>
          <p14:tracePt t="80060" x="3836988" y="1714500"/>
          <p14:tracePt t="80076" x="3865563" y="1714500"/>
          <p14:tracePt t="80093" x="3900488" y="1700213"/>
          <p14:tracePt t="80109" x="3922713" y="1693863"/>
          <p14:tracePt t="80125" x="3957638" y="1685925"/>
          <p14:tracePt t="80142" x="3979863" y="1665288"/>
          <p14:tracePt t="80160" x="4014788" y="1651000"/>
          <p14:tracePt t="80176" x="4051300" y="1622425"/>
          <p14:tracePt t="80176" x="4057650" y="1614488"/>
          <p14:tracePt t="80194" x="4071938" y="1608138"/>
          <p14:tracePt t="80209" x="4094163" y="1585913"/>
          <p14:tracePt t="80226" x="4100513" y="1579563"/>
          <p14:tracePt t="80265" x="4108450" y="1571625"/>
          <p14:tracePt t="80297" x="4108450" y="1557338"/>
          <p14:tracePt t="80305" x="4108450" y="1536700"/>
          <p14:tracePt t="80314" x="4108450" y="1522413"/>
          <p14:tracePt t="80314" x="4100513" y="1514475"/>
          <p14:tracePt t="80329" x="4094163" y="1500188"/>
          <p14:tracePt t="80343" x="4086225" y="1485900"/>
          <p14:tracePt t="80359" x="4057650" y="1457325"/>
          <p14:tracePt t="80375" x="4051300" y="1457325"/>
          <p14:tracePt t="80392" x="3986213" y="1450975"/>
          <p14:tracePt t="80410" x="3908425" y="1450975"/>
          <p14:tracePt t="80425" x="3829050" y="1428750"/>
          <p14:tracePt t="80443" x="3794125" y="1422400"/>
          <p14:tracePt t="80458" x="3779838" y="1422400"/>
          <p14:tracePt t="80506" x="3765550" y="1422400"/>
          <p14:tracePt t="80513" x="3751263" y="1422400"/>
          <p14:tracePt t="80526" x="3722688" y="1422400"/>
          <p14:tracePt t="80529" x="3665538" y="1436688"/>
          <p14:tracePt t="80543" x="3629025" y="1436688"/>
          <p14:tracePt t="80559" x="3586163" y="1443038"/>
          <p14:tracePt t="80576" x="3579813" y="1443038"/>
          <p14:tracePt t="80592" x="3571875" y="1443038"/>
          <p14:tracePt t="80626" x="3551238" y="1443038"/>
          <p14:tracePt t="80626" x="3494088" y="1450975"/>
          <p14:tracePt t="80643" x="3436938" y="1450975"/>
          <p14:tracePt t="80658" x="3394075" y="1471613"/>
          <p14:tracePt t="80676" x="3371850" y="1479550"/>
          <p14:tracePt t="80691" x="3343275" y="1485900"/>
          <p14:tracePt t="80709" x="3294063" y="1500188"/>
          <p14:tracePt t="80753" x="3286125" y="1508125"/>
          <p14:tracePt t="80761" x="3279775" y="1514475"/>
          <p14:tracePt t="80776" x="3265488" y="1522413"/>
          <p14:tracePt t="80776" x="3257550" y="1528763"/>
          <p14:tracePt t="80809" x="3243263" y="1536700"/>
          <p14:tracePt t="80817" x="3236913" y="1543050"/>
          <p14:tracePt t="81049" x="3236913" y="1550988"/>
          <p14:tracePt t="81457" x="3243263" y="1550988"/>
          <p14:tracePt t="81489" x="3257550" y="1550988"/>
          <p14:tracePt t="81497" x="3265488" y="1550988"/>
          <p14:tracePt t="81529" x="3271838" y="1550988"/>
          <p14:tracePt t="81538" x="3279775" y="1557338"/>
          <p14:tracePt t="81602" x="3294063" y="1557338"/>
          <p14:tracePt t="81633" x="3314700" y="1565275"/>
          <p14:tracePt t="81650" x="3322638" y="1565275"/>
          <p14:tracePt t="81658" x="3336925" y="1565275"/>
          <p14:tracePt t="81663" x="3357563" y="1565275"/>
          <p14:tracePt t="81674" x="3394075" y="1571625"/>
          <p14:tracePt t="81690" x="3429000" y="1593850"/>
          <p14:tracePt t="81707" x="3436938" y="1600200"/>
          <p14:tracePt t="81724" x="3457575" y="1600200"/>
          <p14:tracePt t="81740" x="3471863" y="1600200"/>
          <p14:tracePt t="81757" x="3500438" y="1608138"/>
          <p14:tracePt t="81775" x="3536950" y="1614488"/>
          <p14:tracePt t="81790" x="3551238" y="1614488"/>
          <p14:tracePt t="81807" x="3586163" y="1614488"/>
          <p14:tracePt t="81823" x="3594100" y="1614488"/>
          <p14:tracePt t="81840" x="3600450" y="1614488"/>
          <p14:tracePt t="81881" x="3614738" y="1614488"/>
          <p14:tracePt t="81913" x="3622675" y="1614488"/>
          <p14:tracePt t="81921" x="3629025" y="1614488"/>
          <p14:tracePt t="81923" x="3636963" y="1614488"/>
          <p14:tracePt t="81940" x="3651250" y="1614488"/>
          <p14:tracePt t="81957" x="3657600" y="1614488"/>
          <p14:tracePt t="81994" x="3665538" y="1614488"/>
          <p14:tracePt t="81995" x="3671888" y="1614488"/>
          <p14:tracePt t="82007" x="3708400" y="1600200"/>
          <p14:tracePt t="82024" x="3729038" y="1593850"/>
          <p14:tracePt t="82040" x="3757613" y="1579563"/>
          <p14:tracePt t="82057" x="3808413" y="1557338"/>
          <p14:tracePt t="82074" x="3814763" y="1550988"/>
          <p14:tracePt t="82194" x="3829050" y="1550988"/>
          <p14:tracePt t="82202" x="3865563" y="1550988"/>
          <p14:tracePt t="82209" x="3886200" y="1550988"/>
          <p14:tracePt t="82218" x="3908425" y="1536700"/>
          <p14:tracePt t="82224" x="3965575" y="1536700"/>
          <p14:tracePt t="82240" x="3986213" y="1536700"/>
          <p14:tracePt t="82256" x="4000500" y="1536700"/>
          <p14:tracePt t="82256" x="4008438" y="1536700"/>
          <p14:tracePt t="82274" x="4029075" y="1536700"/>
          <p14:tracePt t="82289" x="4043363" y="1528763"/>
          <p14:tracePt t="82306" x="4071938" y="1514475"/>
          <p14:tracePt t="82361" x="4079875" y="1508125"/>
          <p14:tracePt t="82401" x="4086225" y="1508125"/>
          <p14:tracePt t="82433" x="4094163" y="1508125"/>
          <p14:tracePt t="82441" x="4108450" y="1500188"/>
          <p14:tracePt t="82442" x="4114800" y="1500188"/>
          <p14:tracePt t="82456" x="4157663" y="1485900"/>
          <p14:tracePt t="82473" x="4214813" y="1450975"/>
          <p14:tracePt t="82490" x="4243388" y="1443038"/>
          <p14:tracePt t="82506" x="4257675" y="1428750"/>
          <p14:tracePt t="82553" x="4279900" y="1422400"/>
          <p14:tracePt t="82554" x="4294188" y="1422400"/>
          <p14:tracePt t="82561" x="4322763" y="1422400"/>
          <p14:tracePt t="82572" x="4394200" y="1422400"/>
          <p14:tracePt t="82589" x="4443413" y="1422400"/>
          <p14:tracePt t="82605" x="4522788" y="1422400"/>
          <p14:tracePt t="82623" x="4579938" y="1422400"/>
          <p14:tracePt t="82639" x="4629150" y="1422400"/>
          <p14:tracePt t="82656" x="4679950" y="1422400"/>
          <p14:tracePt t="82673" x="4708525" y="1422400"/>
          <p14:tracePt t="82673" x="4737100" y="1422400"/>
          <p14:tracePt t="82690" x="4757738" y="1428750"/>
          <p14:tracePt t="82706" x="4794250" y="1443038"/>
          <p14:tracePt t="82723" x="4837113" y="1465263"/>
          <p14:tracePt t="82739" x="4843463" y="1471613"/>
          <p14:tracePt t="82778" x="4851400" y="1479550"/>
          <p14:tracePt t="82778" x="4851400" y="1500188"/>
          <p14:tracePt t="82793" x="4851400" y="1508125"/>
          <p14:tracePt t="82802" x="4851400" y="1514475"/>
          <p14:tracePt t="82810" x="4829175" y="1571625"/>
          <p14:tracePt t="82822" x="4786313" y="1614488"/>
          <p14:tracePt t="82838" x="4708525" y="1657350"/>
          <p14:tracePt t="82856" x="4551363" y="1708150"/>
          <p14:tracePt t="82872" x="4371975" y="1722438"/>
          <p14:tracePt t="82889" x="4143375" y="1757363"/>
          <p14:tracePt t="82905" x="4014788" y="1771650"/>
          <p14:tracePt t="82923" x="3951288" y="1771650"/>
          <p14:tracePt t="82938" x="3908425" y="1771650"/>
          <p14:tracePt t="82986" x="3900488" y="1771650"/>
          <p14:tracePt t="82994" x="3879850" y="1765300"/>
          <p14:tracePt t="83010" x="3871913" y="1757363"/>
          <p14:tracePt t="83016" x="3851275" y="1751013"/>
          <p14:tracePt t="83022" x="3843338" y="1751013"/>
          <p14:tracePt t="83074" x="3822700" y="1751013"/>
          <p14:tracePt t="83082" x="3779838" y="1779588"/>
          <p14:tracePt t="83090" x="3722688" y="1808163"/>
          <p14:tracePt t="83090" x="3657600" y="1857375"/>
          <p14:tracePt t="83105" x="3494088" y="1971675"/>
          <p14:tracePt t="83123" x="3414713" y="2036763"/>
          <p14:tracePt t="83138" x="3286125" y="2165350"/>
          <p14:tracePt t="83155" x="3208338" y="2265363"/>
          <p14:tracePt t="83172" x="3122613" y="2393950"/>
          <p14:tracePt t="83189" x="3071813" y="2465388"/>
          <p14:tracePt t="83205" x="3051175" y="2514600"/>
          <p14:tracePt t="83222" x="3036888" y="2557463"/>
          <p14:tracePt t="83238" x="3008313" y="2600325"/>
          <p14:tracePt t="83255" x="2965450" y="2657475"/>
          <p14:tracePt t="83272" x="2943225" y="2679700"/>
          <p14:tracePt t="83288" x="2922588" y="2708275"/>
          <p14:tracePt t="83304" x="2914650" y="2743200"/>
          <p14:tracePt t="83322" x="2914650" y="2771775"/>
          <p14:tracePt t="83337" x="2914650" y="2814638"/>
          <p14:tracePt t="83355" x="2900363" y="2836863"/>
          <p14:tracePt t="83371" x="2900363" y="2879725"/>
          <p14:tracePt t="83388" x="2900363" y="2914650"/>
          <p14:tracePt t="83405" x="2900363" y="2936875"/>
          <p14:tracePt t="83422" x="2900363" y="2951163"/>
          <p14:tracePt t="83438" x="2894013" y="2965450"/>
          <p14:tracePt t="83454" x="2894013" y="2979738"/>
          <p14:tracePt t="83471" x="2886075" y="2986088"/>
          <p14:tracePt t="83529" x="2879725" y="2994025"/>
          <p14:tracePt t="83537" x="2871788" y="2994025"/>
          <p14:tracePt t="83544" x="2843213" y="2994025"/>
          <p14:tracePt t="83554" x="2800350" y="2994025"/>
          <p14:tracePt t="83571" x="2779713" y="2994025"/>
          <p14:tracePt t="83617" x="2765425" y="2986088"/>
          <p14:tracePt t="83625" x="2765425" y="2979738"/>
          <p14:tracePt t="83633" x="2765425" y="2971800"/>
          <p14:tracePt t="83641" x="2751138" y="2936875"/>
          <p14:tracePt t="83654" x="2714625" y="2900363"/>
          <p14:tracePt t="83670" x="2708275" y="2894013"/>
          <p14:tracePt t="83687" x="2693988" y="2886075"/>
          <p14:tracePt t="83753" x="2686050" y="2886075"/>
          <p14:tracePt t="83833" x="2679700" y="2886075"/>
          <p14:tracePt t="84249" x="2679700" y="2894013"/>
          <p14:tracePt t="84258" x="2686050" y="2894013"/>
          <p14:tracePt t="84265" x="2708275" y="2894013"/>
          <p14:tracePt t="84270" x="2794000" y="2894013"/>
          <p14:tracePt t="84286" x="2886075" y="2894013"/>
          <p14:tracePt t="84304" x="2943225" y="2894013"/>
          <p14:tracePt t="84320" x="3000375" y="2871788"/>
          <p14:tracePt t="84320" x="3014663" y="2871788"/>
          <p14:tracePt t="84338" x="3057525" y="2871788"/>
          <p14:tracePt t="84354" x="3100388" y="2871788"/>
          <p14:tracePt t="84370" x="3143250" y="2871788"/>
          <p14:tracePt t="84386" x="3200400" y="2871788"/>
          <p14:tracePt t="84404" x="3257550" y="2871788"/>
          <p14:tracePt t="84420" x="3343275" y="2871788"/>
          <p14:tracePt t="84437" x="3422650" y="2871788"/>
          <p14:tracePt t="84453" x="3500438" y="2871788"/>
          <p14:tracePt t="84470" x="3579813" y="2871788"/>
          <p14:tracePt t="84486" x="3643313" y="2871788"/>
          <p14:tracePt t="84503" x="3694113" y="2871788"/>
          <p14:tracePt t="84520" x="3722688" y="2871788"/>
          <p14:tracePt t="84536" x="3751263" y="2871788"/>
          <p14:tracePt t="84553" x="3771900" y="2871788"/>
          <p14:tracePt t="84570" x="3808413" y="2871788"/>
          <p14:tracePt t="84586" x="3843338" y="2871788"/>
          <p14:tracePt t="84604" x="3871913" y="2871788"/>
          <p14:tracePt t="84620" x="3900488" y="2879725"/>
          <p14:tracePt t="84637" x="3929063" y="2894013"/>
          <p14:tracePt t="84653" x="3937000" y="2900363"/>
          <p14:tracePt t="84930" x="3965575" y="2900363"/>
          <p14:tracePt t="84938" x="3971925" y="2900363"/>
          <p14:tracePt t="84953" x="3979863" y="2900363"/>
          <p14:tracePt t="84956" x="3994150" y="2900363"/>
          <p14:tracePt t="84970" x="4008438" y="2900363"/>
          <p14:tracePt t="84986" x="4043363" y="2900363"/>
          <p14:tracePt t="85003" x="4108450" y="2900363"/>
          <p14:tracePt t="85018" x="4200525" y="2900363"/>
          <p14:tracePt t="85036" x="4286250" y="2900363"/>
          <p14:tracePt t="85052" x="4379913" y="2900363"/>
          <p14:tracePt t="85069" x="4457700" y="2900363"/>
          <p14:tracePt t="85085" x="4551363" y="2922588"/>
          <p14:tracePt t="85102" x="4629150" y="2943225"/>
          <p14:tracePt t="85118" x="4672013" y="2943225"/>
          <p14:tracePt t="85136" x="4679950" y="2943225"/>
          <p14:tracePt t="85151" x="4686300" y="2943225"/>
          <p14:tracePt t="85151" x="4694238" y="2943225"/>
          <p14:tracePt t="85169" x="4729163" y="2943225"/>
          <p14:tracePt t="85185" x="4772025" y="2928938"/>
          <p14:tracePt t="85202" x="4808538" y="2922588"/>
          <p14:tracePt t="85219" x="4814888" y="2922588"/>
          <p14:tracePt t="85235" x="4829175" y="2908300"/>
          <p14:tracePt t="85251" x="4837113" y="2908300"/>
          <p14:tracePt t="85269" x="4851400" y="2900363"/>
          <p14:tracePt t="85285" x="4886325" y="2886075"/>
          <p14:tracePt t="85303" x="4900613" y="2886075"/>
          <p14:tracePt t="85319" x="4914900" y="2886075"/>
          <p14:tracePt t="85335" x="4922838" y="2879725"/>
          <p14:tracePt t="85377" x="4929188" y="2879725"/>
          <p14:tracePt t="85385" x="4937125" y="2871788"/>
          <p14:tracePt t="85417" x="4943475" y="2857500"/>
          <p14:tracePt t="85626" x="4951413" y="2851150"/>
          <p14:tracePt t="85633" x="4965700" y="2851150"/>
          <p14:tracePt t="85641" x="4994275" y="2851150"/>
          <p14:tracePt t="85651" x="5043488" y="2851150"/>
          <p14:tracePt t="85656" x="5108575" y="2851150"/>
          <p14:tracePt t="85668" x="5208588" y="2865438"/>
          <p14:tracePt t="85685" x="5251450" y="2865438"/>
          <p14:tracePt t="85701" x="5286375" y="2879725"/>
          <p14:tracePt t="85718" x="5329238" y="2886075"/>
          <p14:tracePt t="85735" x="5372100" y="2886075"/>
          <p14:tracePt t="85751" x="5414963" y="2886075"/>
          <p14:tracePt t="85769" x="5486400" y="2894013"/>
          <p14:tracePt t="85785" x="5694363" y="2928938"/>
          <p14:tracePt t="85802" x="5822950" y="2951163"/>
          <p14:tracePt t="85818" x="5894388" y="2951163"/>
          <p14:tracePt t="85835" x="5915025" y="2951163"/>
          <p14:tracePt t="85897" x="5929313" y="2951163"/>
          <p14:tracePt t="85905" x="5972175" y="2951163"/>
          <p14:tracePt t="85913" x="5980113" y="2951163"/>
          <p14:tracePt t="85920" x="6008688" y="2951163"/>
          <p14:tracePt t="85934" x="6043613" y="2951163"/>
          <p14:tracePt t="85951" x="6057900" y="2951163"/>
          <p14:tracePt t="85967" x="6080125" y="2951163"/>
          <p14:tracePt t="85984" x="6122988" y="2951163"/>
          <p14:tracePt t="85984" x="6143625" y="2951163"/>
          <p14:tracePt t="86018" x="6165850" y="2951163"/>
          <p14:tracePt t="86089" x="6172200" y="2951163"/>
          <p14:tracePt t="86097" x="6180138" y="2943225"/>
          <p14:tracePt t="86465" x="6180138" y="2936875"/>
          <p14:tracePt t="86474" x="6186488" y="2928938"/>
          <p14:tracePt t="88953" x="6194425" y="2928938"/>
          <p14:tracePt t="90001" x="6165850" y="2928938"/>
          <p14:tracePt t="90009" x="6108700" y="2965450"/>
          <p14:tracePt t="90013" x="6000750" y="3051175"/>
          <p14:tracePt t="90028" x="5865813" y="3122613"/>
          <p14:tracePt t="90046" x="5780088" y="3165475"/>
          <p14:tracePt t="90062" x="5715000" y="3186113"/>
          <p14:tracePt t="90079" x="5622925" y="3186113"/>
          <p14:tracePt t="90094" x="5543550" y="3186113"/>
          <p14:tracePt t="90112" x="5437188" y="3186113"/>
          <p14:tracePt t="90128" x="5229225" y="3186113"/>
          <p14:tracePt t="90146" x="5043488" y="3186113"/>
          <p14:tracePt t="90162" x="4851400" y="3186113"/>
          <p14:tracePt t="90179" x="4708525" y="3186113"/>
          <p14:tracePt t="90194" x="4537075" y="3186113"/>
          <p14:tracePt t="90212" x="4457700" y="3186113"/>
          <p14:tracePt t="90228" x="4414838" y="3186113"/>
          <p14:tracePt t="90245" x="4351338" y="3186113"/>
          <p14:tracePt t="90261" x="4194175" y="3186113"/>
          <p14:tracePt t="90278" x="3971925" y="3186113"/>
          <p14:tracePt t="90294" x="3771900" y="3151188"/>
          <p14:tracePt t="90312" x="3586163" y="3151188"/>
          <p14:tracePt t="90328" x="3479800" y="3151188"/>
          <p14:tracePt t="90345" x="3408363" y="3151188"/>
          <p14:tracePt t="90362" x="3394075" y="3151188"/>
          <p14:tracePt t="90378" x="3357563" y="3151188"/>
          <p14:tracePt t="90425" x="3351213" y="3151188"/>
          <p14:tracePt t="90433" x="3343275" y="3151188"/>
          <p14:tracePt t="90449" x="3328988" y="3151188"/>
          <p14:tracePt t="90461" x="3322638" y="3151188"/>
          <p14:tracePt t="90473" x="3308350" y="3151188"/>
          <p14:tracePt t="90577" x="3300413" y="3143250"/>
          <p14:tracePt t="90610" x="3300413" y="3128963"/>
          <p14:tracePt t="90617" x="3300413" y="3122613"/>
          <p14:tracePt t="90625" x="3314700" y="3094038"/>
          <p14:tracePt t="90633" x="3322638" y="3071813"/>
          <p14:tracePt t="90645" x="3336925" y="3051175"/>
          <p14:tracePt t="90660" x="3357563" y="3022600"/>
          <p14:tracePt t="90695" x="3365500" y="3014663"/>
          <p14:tracePt t="90714" x="3365500" y="3008313"/>
          <p14:tracePt t="90722" x="3365500" y="3000375"/>
          <p14:tracePt t="90743" x="3365500" y="2994025"/>
          <p14:tracePt t="90769" x="3365500" y="2986088"/>
          <p14:tracePt t="90897" x="3371850" y="2979738"/>
          <p14:tracePt t="90953" x="3386138" y="2979738"/>
          <p14:tracePt t="91217" x="3394075" y="2979738"/>
          <p14:tracePt t="91225" x="3379788" y="2986088"/>
          <p14:tracePt t="91225" x="3357563" y="3014663"/>
          <p14:tracePt t="91234" x="3343275" y="3028950"/>
          <p14:tracePt t="91243" x="3314700" y="3065463"/>
          <p14:tracePt t="91259" x="3265488" y="3108325"/>
          <p14:tracePt t="91277" x="3214688" y="3171825"/>
          <p14:tracePt t="91293" x="3171825" y="3228975"/>
          <p14:tracePt t="91311" x="3143250" y="3271838"/>
          <p14:tracePt t="91326" x="3122613" y="3308350"/>
          <p14:tracePt t="91344" x="3094038" y="3343275"/>
          <p14:tracePt t="91359" x="3079750" y="3386138"/>
          <p14:tracePt t="91376" x="3022600" y="3436938"/>
          <p14:tracePt t="91394" x="2994025" y="3471863"/>
          <p14:tracePt t="91410" x="2928938" y="3508375"/>
          <p14:tracePt t="91427" x="2814638" y="3565525"/>
          <p14:tracePt t="91443" x="2765425" y="3594100"/>
          <p14:tracePt t="91460" x="2722563" y="3629025"/>
          <p14:tracePt t="91477" x="2708275" y="3636963"/>
          <p14:tracePt t="91521" x="2700338" y="3643313"/>
          <p14:tracePt t="91529" x="2686050" y="3651250"/>
          <p14:tracePt t="91531" x="2679700" y="3657600"/>
          <p14:tracePt t="91543" x="2671763" y="3665538"/>
          <p14:tracePt t="91578" x="2671763" y="3671888"/>
          <p14:tracePt t="91578" x="2665413" y="3700463"/>
          <p14:tracePt t="91592" x="2665413" y="3714750"/>
          <p14:tracePt t="91609" x="2665413" y="3729038"/>
          <p14:tracePt t="91625" x="2665413" y="3743325"/>
          <p14:tracePt t="91643" x="2665413" y="3751263"/>
          <p14:tracePt t="91682" x="2671763" y="3751263"/>
          <p14:tracePt t="91690" x="2679700" y="3751263"/>
          <p14:tracePt t="91696" x="2693988" y="3751263"/>
          <p14:tracePt t="91708" x="2728913" y="3751263"/>
          <p14:tracePt t="91726" x="2808288" y="3751263"/>
          <p14:tracePt t="91743" x="2900363" y="3722688"/>
          <p14:tracePt t="91759" x="2986088" y="3657600"/>
          <p14:tracePt t="91776" x="3043238" y="3594100"/>
          <p14:tracePt t="91792" x="3143250" y="3465513"/>
          <p14:tracePt t="91809" x="3194050" y="3414713"/>
          <p14:tracePt t="91825" x="3279775" y="3351213"/>
          <p14:tracePt t="91842" x="3357563" y="3328988"/>
          <p14:tracePt t="91859" x="3457575" y="3286125"/>
          <p14:tracePt t="91875" x="3529013" y="3243263"/>
          <p14:tracePt t="91892" x="3543300" y="3243263"/>
          <p14:tracePt t="91908" x="3565525" y="3236913"/>
          <p14:tracePt t="91925" x="3579813" y="3236913"/>
          <p14:tracePt t="91943" x="3622675" y="3236913"/>
          <p14:tracePt t="91959" x="3665538" y="3236913"/>
          <p14:tracePt t="91975" x="3708400" y="3236913"/>
          <p14:tracePt t="91992" x="3751263" y="3236913"/>
          <p14:tracePt t="91992" x="3771900" y="3236913"/>
          <p14:tracePt t="92010" x="3822700" y="3236913"/>
          <p14:tracePt t="92026" x="3857625" y="3236913"/>
          <p14:tracePt t="92042" x="3914775" y="3194050"/>
          <p14:tracePt t="92059" x="3937000" y="3179763"/>
          <p14:tracePt t="92076" x="3957638" y="3143250"/>
          <p14:tracePt t="92092" x="3965575" y="3108325"/>
          <p14:tracePt t="92108" x="3971925" y="3094038"/>
          <p14:tracePt t="92126" x="3979863" y="3086100"/>
          <p14:tracePt t="92161" x="3986213" y="3079750"/>
          <p14:tracePt t="92288" x="3986213" y="3071813"/>
          <p14:tracePt t="92297" x="3986213" y="3065463"/>
          <p14:tracePt t="92309" x="3986213" y="3051175"/>
          <p14:tracePt t="92314" x="3986213" y="3036888"/>
          <p14:tracePt t="92325" x="3986213" y="3014663"/>
          <p14:tracePt t="92341" x="3994150" y="3000375"/>
          <p14:tracePt t="92359" x="3994150" y="2994025"/>
          <p14:tracePt t="92375" x="4000500" y="2986088"/>
          <p14:tracePt t="92392" x="4022725" y="2957513"/>
          <p14:tracePt t="92408" x="4037013" y="2922588"/>
          <p14:tracePt t="92425" x="4057650" y="2900363"/>
          <p14:tracePt t="92441" x="4071938" y="2886075"/>
          <p14:tracePt t="92497" x="4071938" y="2879725"/>
          <p14:tracePt t="92562" x="4079875" y="2871788"/>
          <p14:tracePt t="92825" x="4100513" y="2871788"/>
          <p14:tracePt t="92838" x="4114800" y="2871788"/>
          <p14:tracePt t="92841" x="4143375" y="2871788"/>
          <p14:tracePt t="92849" x="4194175" y="2871788"/>
          <p14:tracePt t="92858" x="4243388" y="2871788"/>
          <p14:tracePt t="92874" x="4271963" y="2871788"/>
          <p14:tracePt t="92892" x="4279900" y="2871788"/>
          <p14:tracePt t="92907" x="4314825" y="2871788"/>
          <p14:tracePt t="92924" x="4343400" y="2871788"/>
          <p14:tracePt t="92940" x="4371975" y="2871788"/>
          <p14:tracePt t="92985" x="4386263" y="2871788"/>
          <p14:tracePt t="93034" x="4394200" y="2871788"/>
          <p14:tracePt t="93041" x="4400550" y="2871788"/>
          <p14:tracePt t="93073" x="4408488" y="2871788"/>
          <p14:tracePt t="93073" x="4422775" y="2871788"/>
          <p14:tracePt t="93089" x="4429125" y="2871788"/>
          <p14:tracePt t="93105" x="4437063" y="2879725"/>
          <p14:tracePt t="93145" x="4443413" y="2886075"/>
          <p14:tracePt t="93153" x="4443413" y="2914650"/>
          <p14:tracePt t="93161" x="4443413" y="2922588"/>
          <p14:tracePt t="93177" x="4443413" y="2936875"/>
          <p14:tracePt t="93193" x="4443413" y="2951163"/>
          <p14:tracePt t="93210" x="4443413" y="2957513"/>
          <p14:tracePt t="93214" x="4443413" y="2965450"/>
          <p14:tracePt t="93298" x="4443413" y="2979738"/>
          <p14:tracePt t="93401" x="4437063" y="2979738"/>
          <p14:tracePt t="94082" x="4429125" y="2979738"/>
          <p14:tracePt t="94113" x="4422775" y="2979738"/>
          <p14:tracePt t="94129" x="4400550" y="2979738"/>
          <p14:tracePt t="94129" x="4379913" y="2979738"/>
          <p14:tracePt t="94146" x="4351338" y="2979738"/>
          <p14:tracePt t="94155" x="4314825" y="2979738"/>
          <p14:tracePt t="94156" x="4257675" y="2979738"/>
          <p14:tracePt t="94173" x="4229100" y="2979738"/>
          <p14:tracePt t="94189" x="4208463" y="2979738"/>
          <p14:tracePt t="94205" x="4157663" y="2979738"/>
          <p14:tracePt t="94222" x="4129088" y="2979738"/>
          <p14:tracePt t="94240" x="4051300" y="2979738"/>
          <p14:tracePt t="94255" x="4008438" y="2979738"/>
          <p14:tracePt t="94273" x="3922713" y="3008313"/>
          <p14:tracePt t="94289" x="3857625" y="3014663"/>
          <p14:tracePt t="94306" x="3814763" y="3014663"/>
          <p14:tracePt t="94322" x="3757613" y="3028950"/>
          <p14:tracePt t="94340" x="3714750" y="3028950"/>
          <p14:tracePt t="94355" x="3679825" y="3028950"/>
          <p14:tracePt t="94373" x="3636963" y="3028950"/>
          <p14:tracePt t="94388" x="3614738" y="3036888"/>
          <p14:tracePt t="94406" x="3557588" y="3043238"/>
          <p14:tracePt t="94422" x="3514725" y="3051175"/>
          <p14:tracePt t="94439" x="3465513" y="3051175"/>
          <p14:tracePt t="94456" x="3422650" y="3065463"/>
          <p14:tracePt t="94472" x="3408363" y="3065463"/>
          <p14:tracePt t="94488" x="3357563" y="3071813"/>
          <p14:tracePt t="94506" x="3322638" y="3086100"/>
          <p14:tracePt t="94522" x="3294063" y="3086100"/>
          <p14:tracePt t="94539" x="3279775" y="3086100"/>
          <p14:tracePt t="94555" x="3251200" y="3086100"/>
          <p14:tracePt t="94572" x="3236913" y="3094038"/>
          <p14:tracePt t="94588" x="3179763" y="3100388"/>
          <p14:tracePt t="94606" x="3128963" y="3114675"/>
          <p14:tracePt t="94622" x="3086100" y="3128963"/>
          <p14:tracePt t="94639" x="3028950" y="3151188"/>
          <p14:tracePt t="94654" x="3014663" y="3151188"/>
          <p14:tracePt t="94672" x="2971800" y="3151188"/>
          <p14:tracePt t="94688" x="2951163" y="3151188"/>
          <p14:tracePt t="94706" x="2943225" y="3151188"/>
          <p14:tracePt t="94722" x="2936875" y="3151188"/>
          <p14:tracePt t="94739" x="2922588" y="3151188"/>
          <p14:tracePt t="94755" x="2914650" y="3151188"/>
          <p14:tracePt t="94772" x="2908300" y="3151188"/>
          <p14:tracePt t="94809" x="2879725" y="3151188"/>
          <p14:tracePt t="94821" x="2871788" y="3157538"/>
          <p14:tracePt t="94873" x="2865438" y="3157538"/>
          <p14:tracePt t="94890" x="2857500" y="3157538"/>
          <p14:tracePt t="94954" x="2843213" y="3157538"/>
          <p14:tracePt t="94985" x="2836863" y="3157538"/>
          <p14:tracePt t="95089" x="2828925" y="3157538"/>
          <p14:tracePt t="95169" x="2822575" y="3157538"/>
          <p14:tracePt t="95201" x="2822575" y="3151188"/>
          <p14:tracePt t="95212" x="2822575" y="3143250"/>
          <p14:tracePt t="95217" x="2822575" y="3136900"/>
          <p14:tracePt t="95225" x="2822575" y="3114675"/>
          <p14:tracePt t="95237" x="2822575" y="3108325"/>
          <p14:tracePt t="95254" x="2814638" y="3100388"/>
          <p14:tracePt t="95321" x="2808288" y="3094038"/>
          <p14:tracePt t="95325" x="2800350" y="3086100"/>
          <p14:tracePt t="95345" x="2800350" y="3079750"/>
          <p14:tracePt t="95362" x="2794000" y="3071813"/>
          <p14:tracePt t="95394" x="2794000" y="3065463"/>
          <p14:tracePt t="95401" x="2786063" y="3028950"/>
          <p14:tracePt t="95433" x="2786063" y="3022600"/>
          <p14:tracePt t="95441" x="2786063" y="3014663"/>
          <p14:tracePt t="95454" x="2779713" y="3008313"/>
          <p14:tracePt t="95455" x="2771775" y="2994025"/>
          <p14:tracePt t="95471" x="2765425" y="2986088"/>
          <p14:tracePt t="95487" x="2751138" y="2971800"/>
          <p14:tracePt t="95504" x="2736850" y="2957513"/>
          <p14:tracePt t="95504" x="2722563" y="2943225"/>
          <p14:tracePt t="95553" x="2714625" y="2943225"/>
          <p14:tracePt t="95561" x="2708275" y="2936875"/>
          <p14:tracePt t="95570" x="2693988" y="2936875"/>
          <p14:tracePt t="95610" x="2686050" y="2936875"/>
          <p14:tracePt t="95625" x="2679700" y="2936875"/>
          <p14:tracePt t="95665" x="2671763" y="2936875"/>
          <p14:tracePt t="95913" x="2671763" y="2914650"/>
          <p14:tracePt t="95921" x="2757488" y="2865438"/>
          <p14:tracePt t="95922" x="2800350" y="2828925"/>
          <p14:tracePt t="95936" x="2943225" y="2714625"/>
          <p14:tracePt t="95936" x="0" y="0"/>
        </p14:tracePtLst>
        <p14:tracePtLst>
          <p14:tracePt t="96425" x="3443288" y="1679575"/>
          <p14:tracePt t="96569" x="3422650" y="1665288"/>
          <p14:tracePt t="96577" x="3394075" y="1651000"/>
          <p14:tracePt t="96583" x="3243263" y="1593850"/>
          <p14:tracePt t="96602" x="3171825" y="1550988"/>
          <p14:tracePt t="96620" x="3143250" y="1543050"/>
          <p14:tracePt t="96714" x="3136900" y="1536700"/>
          <p14:tracePt t="96746" x="3128963" y="1528763"/>
          <p14:tracePt t="96768" x="3128963" y="1522413"/>
          <p14:tracePt t="96785" x="3128963" y="1508125"/>
          <p14:tracePt t="96785" x="3136900" y="1500188"/>
          <p14:tracePt t="96833" x="3143250" y="1500188"/>
          <p14:tracePt t="96841" x="3165475" y="1500188"/>
          <p14:tracePt t="96881" x="3171825" y="1500188"/>
          <p14:tracePt t="96889" x="3186113" y="1500188"/>
          <p14:tracePt t="96901" x="3200400" y="1500188"/>
          <p14:tracePt t="96905" x="3257550" y="1500188"/>
          <p14:tracePt t="96918" x="3322638" y="1500188"/>
          <p14:tracePt t="96935" x="3379788" y="1485900"/>
          <p14:tracePt t="96952" x="3386138" y="1485900"/>
          <p14:tracePt t="96994" x="3400425" y="1471613"/>
          <p14:tracePt t="97007" x="3429000" y="1471613"/>
          <p14:tracePt t="97010" x="3436938" y="1471613"/>
          <p14:tracePt t="97018" x="3494088" y="1465263"/>
          <p14:tracePt t="97034" x="3514725" y="1465263"/>
          <p14:tracePt t="97265" x="3522663" y="1465263"/>
          <p14:tracePt t="97268" x="3522663" y="1471613"/>
          <p14:tracePt t="97274" x="3486150" y="1500188"/>
          <p14:tracePt t="97285" x="3429000" y="1585913"/>
          <p14:tracePt t="97301" x="3379788" y="1665288"/>
          <p14:tracePt t="97319" x="3322638" y="1771650"/>
          <p14:tracePt t="97335" x="3286125" y="1857375"/>
          <p14:tracePt t="97352" x="3243263" y="1979613"/>
          <p14:tracePt t="97367" x="3165475" y="2151063"/>
          <p14:tracePt t="97367" x="3128963" y="2208213"/>
          <p14:tracePt t="97385" x="3108325" y="2279650"/>
          <p14:tracePt t="97401" x="2994025" y="2508250"/>
          <p14:tracePt t="97417" x="2928938" y="2628900"/>
          <p14:tracePt t="97434" x="2886075" y="2728913"/>
          <p14:tracePt t="97451" x="2865438" y="2786063"/>
          <p14:tracePt t="97468" x="2851150" y="2822575"/>
          <p14:tracePt t="97484" x="2843213" y="2843213"/>
          <p14:tracePt t="97500" x="2808288" y="2886075"/>
          <p14:tracePt t="97517" x="2786063" y="2914650"/>
          <p14:tracePt t="97534" x="2751138" y="2936875"/>
          <p14:tracePt t="97550" x="2708275" y="2979738"/>
          <p14:tracePt t="97567" x="2665413" y="2994025"/>
          <p14:tracePt t="97585" x="2636838" y="3022600"/>
          <p14:tracePt t="97600" x="2622550" y="3028950"/>
          <p14:tracePt t="97689" x="2614613" y="3028950"/>
          <p14:tracePt t="97698" x="2614613" y="3022600"/>
          <p14:tracePt t="97705" x="2608263" y="3008313"/>
          <p14:tracePt t="97717" x="2608263" y="2971800"/>
          <p14:tracePt t="97735" x="2608263" y="2957513"/>
          <p14:tracePt t="97750" x="2608263" y="2936875"/>
          <p14:tracePt t="97793" x="2608263" y="2922588"/>
          <p14:tracePt t="97809" x="2608263" y="2900363"/>
          <p14:tracePt t="97818" x="2608263" y="2894013"/>
          <p14:tracePt t="97825" x="2608263" y="2886075"/>
          <p14:tracePt t="97833" x="2608263" y="2879725"/>
          <p14:tracePt t="97851" x="2614613" y="2857500"/>
          <p14:tracePt t="97867" x="2628900" y="2843213"/>
          <p14:tracePt t="97937" x="2628900" y="2828925"/>
          <p14:tracePt t="98201" x="2636838" y="2822575"/>
          <p14:tracePt t="98209" x="2657475" y="2822575"/>
          <p14:tracePt t="98217" x="2665413" y="2822575"/>
          <p14:tracePt t="98225" x="2679700" y="2828925"/>
          <p14:tracePt t="98233" x="2743200" y="2828925"/>
          <p14:tracePt t="98249" x="2822575" y="2828925"/>
          <p14:tracePt t="98267" x="2994025" y="2828925"/>
          <p14:tracePt t="98283" x="3165475" y="2828925"/>
          <p14:tracePt t="98300" x="3308350" y="2828925"/>
          <p14:tracePt t="98316" x="3379788" y="2828925"/>
          <p14:tracePt t="98333" x="3436938" y="2828925"/>
          <p14:tracePt t="98349" x="3457575" y="2828925"/>
          <p14:tracePt t="98366" x="3465513" y="2828925"/>
          <p14:tracePt t="98383" x="3479800" y="2828925"/>
          <p14:tracePt t="98400" x="3500438" y="2828925"/>
          <p14:tracePt t="98417" x="3536950" y="2828925"/>
          <p14:tracePt t="98433" x="3565525" y="2814638"/>
          <p14:tracePt t="98449" x="3594100" y="2814638"/>
          <p14:tracePt t="98466" x="3608388" y="2814638"/>
          <p14:tracePt t="98483" x="3636963" y="2808288"/>
          <p14:tracePt t="98521" x="3643313" y="2808288"/>
          <p14:tracePt t="98526" x="3651250" y="2808288"/>
          <p14:tracePt t="98533" x="3679825" y="2808288"/>
          <p14:tracePt t="98550" x="3686175" y="2808288"/>
          <p14:tracePt t="98566" x="3708400" y="2808288"/>
          <p14:tracePt t="98657" x="3722688" y="2808288"/>
          <p14:tracePt t="98666" x="3729038" y="2808288"/>
          <p14:tracePt t="98674" x="3743325" y="2808288"/>
          <p14:tracePt t="98690" x="3751263" y="2808288"/>
          <p14:tracePt t="98729" x="3757613" y="2808288"/>
          <p14:tracePt t="98833" x="3765550" y="2808288"/>
          <p14:tracePt t="98841" x="3843338" y="2808288"/>
          <p14:tracePt t="98850" x="3900488" y="2814638"/>
          <p14:tracePt t="98850" x="4022725" y="2814638"/>
          <p14:tracePt t="98858" x="4179888" y="2828925"/>
          <p14:tracePt t="98866" x="4437063" y="2851150"/>
          <p14:tracePt t="98882" x="4600575" y="2894013"/>
          <p14:tracePt t="98899" x="4637088" y="2900363"/>
          <p14:tracePt t="98978" x="4643438" y="2900363"/>
          <p14:tracePt t="99017" x="4665663" y="2900363"/>
          <p14:tracePt t="99025" x="4679950" y="2900363"/>
          <p14:tracePt t="99034" x="4714875" y="2900363"/>
          <p14:tracePt t="99041" x="4757738" y="2908300"/>
          <p14:tracePt t="99054" x="4814888" y="2908300"/>
          <p14:tracePt t="99066" x="4872038" y="2908300"/>
          <p14:tracePt t="99082" x="4937125" y="2908300"/>
          <p14:tracePt t="99098" x="5000625" y="2908300"/>
          <p14:tracePt t="99115" x="5080000" y="2908300"/>
          <p14:tracePt t="99132" x="5108575" y="2908300"/>
          <p14:tracePt t="99148" x="5122863" y="2908300"/>
          <p14:tracePt t="99209" x="5129213" y="2908300"/>
          <p14:tracePt t="99217" x="5137150" y="2908300"/>
          <p14:tracePt t="99393" x="5172075" y="2908300"/>
          <p14:tracePt t="99401" x="5257800" y="2908300"/>
          <p14:tracePt t="99401" x="5329238" y="2908300"/>
          <p14:tracePt t="99425" x="5414963" y="2879725"/>
          <p14:tracePt t="99433" x="5522913" y="2879725"/>
          <p14:tracePt t="99441" x="5743575" y="2851150"/>
          <p14:tracePt t="99450" x="5865813" y="2851150"/>
          <p14:tracePt t="99465" x="6094413" y="2851150"/>
          <p14:tracePt t="99481" x="6108700" y="2851150"/>
          <p14:tracePt t="99522" x="6115050" y="2851150"/>
          <p14:tracePt t="99529" x="6122988" y="2851150"/>
          <p14:tracePt t="99577" x="6137275" y="2851150"/>
          <p14:tracePt t="99585" x="6143625" y="2843213"/>
          <p14:tracePt t="99602" x="6157913" y="2843213"/>
          <p14:tracePt t="99657" x="6186488" y="2836863"/>
          <p14:tracePt t="99666" x="6194425" y="2828925"/>
          <p14:tracePt t="99673" x="6208713" y="2822575"/>
          <p14:tracePt t="99713" x="6215063" y="2814638"/>
          <p14:tracePt t="100113" x="6215063" y="2822575"/>
          <p14:tracePt t="100145" x="6215063" y="2828925"/>
          <p14:tracePt t="100177" x="6229350" y="2843213"/>
          <p14:tracePt t="100185" x="6257925" y="2857500"/>
          <p14:tracePt t="100193" x="6265863" y="2865438"/>
          <p14:tracePt t="101058" x="6265863" y="2894013"/>
          <p14:tracePt t="101066" x="6265863" y="2971800"/>
          <p14:tracePt t="101067" x="6272213" y="3028950"/>
          <p14:tracePt t="101079" x="6343650" y="3214688"/>
          <p14:tracePt t="101096" x="6386513" y="3343275"/>
          <p14:tracePt t="101096" x="6400800" y="3400425"/>
          <p14:tracePt t="101114" x="6400800" y="3457575"/>
          <p14:tracePt t="101130" x="6400800" y="3486150"/>
          <p14:tracePt t="101146" x="6372225" y="3536950"/>
          <p14:tracePt t="101162" x="6286500" y="3636963"/>
          <p14:tracePt t="101179" x="6100763" y="3757613"/>
          <p14:tracePt t="101195" x="5843588" y="3871913"/>
          <p14:tracePt t="101212" x="5580063" y="3957638"/>
          <p14:tracePt t="101229" x="5351463" y="4008438"/>
          <p14:tracePt t="101245" x="5057775" y="4051300"/>
          <p14:tracePt t="101262" x="4800600" y="4079875"/>
          <p14:tracePt t="101280" x="4486275" y="4137025"/>
          <p14:tracePt t="101296" x="4179888" y="4165600"/>
          <p14:tracePt t="101313" x="3886200" y="4222750"/>
          <p14:tracePt t="101328" x="3551238" y="4265613"/>
          <p14:tracePt t="101346" x="3471863" y="4271963"/>
          <p14:tracePt t="101362" x="3451225" y="4279900"/>
          <p14:tracePt t="101401" x="3436938" y="4279900"/>
          <p14:tracePt t="101409" x="3408363" y="4279900"/>
          <p14:tracePt t="101417" x="3371850" y="4279900"/>
          <p14:tracePt t="101430" x="3322638" y="4294188"/>
          <p14:tracePt t="101445" x="3271838" y="4294188"/>
          <p14:tracePt t="101461" x="3228975" y="4294188"/>
          <p14:tracePt t="101478" x="3200400" y="4294188"/>
          <p14:tracePt t="101495" x="3143250" y="4294188"/>
          <p14:tracePt t="101512" x="3036888" y="4294188"/>
          <p14:tracePt t="101528" x="2922588" y="4314825"/>
          <p14:tracePt t="101546" x="2871788" y="4308475"/>
          <p14:tracePt t="101561" x="2851150" y="4294188"/>
          <p14:tracePt t="101579" x="2800350" y="4265613"/>
          <p14:tracePt t="101595" x="2794000" y="4251325"/>
          <p14:tracePt t="101611" x="2779713" y="4237038"/>
          <p14:tracePt t="101629" x="2771775" y="4222750"/>
          <p14:tracePt t="101645" x="2765425" y="4200525"/>
          <p14:tracePt t="101662" x="2765425" y="4186238"/>
          <p14:tracePt t="101678" x="2757488" y="4157663"/>
          <p14:tracePt t="101695" x="2751138" y="4143375"/>
          <p14:tracePt t="101711" x="2736850" y="4129088"/>
          <p14:tracePt t="101728" x="2728913" y="4122738"/>
          <p14:tracePt t="101744" x="2700338" y="4086225"/>
          <p14:tracePt t="101761" x="2700338" y="4043363"/>
          <p14:tracePt t="101778" x="2700338" y="4000500"/>
          <p14:tracePt t="101795" x="2700338" y="3957638"/>
          <p14:tracePt t="101812" x="2700338" y="3914775"/>
          <p14:tracePt t="101828" x="2700338" y="3879850"/>
          <p14:tracePt t="101844" x="2714625" y="3865563"/>
          <p14:tracePt t="101862" x="2743200" y="3843338"/>
          <p14:tracePt t="101877" x="2771775" y="3822700"/>
          <p14:tracePt t="101895" x="2786063" y="3822700"/>
          <p14:tracePt t="101911" x="2808288" y="3822700"/>
          <p14:tracePt t="101928" x="2828925" y="3822700"/>
          <p14:tracePt t="101944" x="2865438" y="3829050"/>
          <p14:tracePt t="101962" x="2871788" y="3871913"/>
          <p14:tracePt t="101978" x="2871788" y="3922713"/>
          <p14:tracePt t="101994" x="2857500" y="3971925"/>
          <p14:tracePt t="102011" x="2843213" y="3994150"/>
          <p14:tracePt t="102028" x="2828925" y="4008438"/>
          <p14:tracePt t="102044" x="2814638" y="4014788"/>
          <p14:tracePt t="102061" x="2808288" y="4014788"/>
          <p14:tracePt t="102077" x="2786063" y="4014788"/>
          <p14:tracePt t="102114" x="2779713" y="4014788"/>
          <p14:tracePt t="102121" x="2765425" y="4008438"/>
          <p14:tracePt t="102127" x="2765425" y="3965575"/>
          <p14:tracePt t="102145" x="2765425" y="3914775"/>
          <p14:tracePt t="102161" x="2765425" y="3871913"/>
          <p14:tracePt t="102177" x="2779713" y="3857625"/>
          <p14:tracePt t="102195" x="2822575" y="3851275"/>
          <p14:tracePt t="102210" x="2900363" y="3851275"/>
          <p14:tracePt t="102228" x="2943225" y="3851275"/>
          <p14:tracePt t="102244" x="2957513" y="3857625"/>
          <p14:tracePt t="102261" x="2971800" y="3879850"/>
          <p14:tracePt t="102278" x="2971800" y="3943350"/>
          <p14:tracePt t="102294" x="2971800" y="3986213"/>
          <p14:tracePt t="102310" x="2971800" y="4008438"/>
          <p14:tracePt t="102328" x="2965450" y="4014788"/>
          <p14:tracePt t="102401" x="2971800" y="4014788"/>
          <p14:tracePt t="102418" x="2986088" y="4000500"/>
          <p14:tracePt t="102420" x="3000375" y="4000500"/>
          <p14:tracePt t="102427" x="3094038" y="3979863"/>
          <p14:tracePt t="102444" x="3236913" y="3979863"/>
          <p14:tracePt t="102461" x="3479800" y="3937000"/>
          <p14:tracePt t="102477" x="3751263" y="3937000"/>
          <p14:tracePt t="102494" x="3943350" y="3937000"/>
          <p14:tracePt t="102510" x="4051300" y="3937000"/>
          <p14:tracePt t="102527" x="4094163" y="3937000"/>
          <p14:tracePt t="102601" x="4108450" y="3929063"/>
          <p14:tracePt t="102617" x="4114800" y="3922713"/>
          <p14:tracePt t="102697" x="4114800" y="3929063"/>
          <p14:tracePt t="102706" x="4114800" y="3937000"/>
          <p14:tracePt t="102713" x="4100513" y="3957638"/>
          <p14:tracePt t="102729" x="4086225" y="3957638"/>
          <p14:tracePt t="102743" x="4057650" y="3957638"/>
          <p14:tracePt t="102745" x="4014788" y="3957638"/>
          <p14:tracePt t="102760" x="3957638" y="3951288"/>
          <p14:tracePt t="102760" x="3929063" y="3937000"/>
          <p14:tracePt t="102778" x="3894138" y="3900488"/>
          <p14:tracePt t="102794" x="3871913" y="3851275"/>
          <p14:tracePt t="102810" x="3871913" y="3808413"/>
          <p14:tracePt t="102826" x="3871913" y="3786188"/>
          <p14:tracePt t="102843" x="3900488" y="3751263"/>
          <p14:tracePt t="102859" x="3979863" y="3743325"/>
          <p14:tracePt t="102877" x="4057650" y="3743325"/>
          <p14:tracePt t="102894" x="4114800" y="3743325"/>
          <p14:tracePt t="102909" x="4171950" y="3771900"/>
          <p14:tracePt t="102927" x="4222750" y="3808413"/>
          <p14:tracePt t="102943" x="4279900" y="3857625"/>
          <p14:tracePt t="102961" x="4322763" y="3894138"/>
          <p14:tracePt t="102976" x="4337050" y="3900488"/>
          <p14:tracePt t="103080" x="4343400" y="3900488"/>
          <p14:tracePt t="103097" x="4351338" y="3900488"/>
          <p14:tracePt t="103105" x="4379913" y="3900488"/>
          <p14:tracePt t="103113" x="4394200" y="3900488"/>
          <p14:tracePt t="103114" x="4429125" y="3900488"/>
          <p14:tracePt t="103126" x="4537075" y="3900488"/>
          <p14:tracePt t="103143" x="4679950" y="3886200"/>
          <p14:tracePt t="103160" x="4800600" y="3886200"/>
          <p14:tracePt t="103176" x="4886325" y="3871913"/>
          <p14:tracePt t="103176" x="4929188" y="3865563"/>
          <p14:tracePt t="103194" x="4979988" y="3865563"/>
          <p14:tracePt t="103209" x="5022850" y="3865563"/>
          <p14:tracePt t="103226" x="5072063" y="3865563"/>
          <p14:tracePt t="103242" x="5100638" y="3865563"/>
          <p14:tracePt t="103259" x="5143500" y="3865563"/>
          <p14:tracePt t="103276" x="5165725" y="3865563"/>
          <p14:tracePt t="103329" x="5180013" y="3871913"/>
          <p14:tracePt t="103337" x="5180013" y="3894138"/>
          <p14:tracePt t="103344" x="5180013" y="3900488"/>
          <p14:tracePt t="103359" x="5165725" y="3914775"/>
          <p14:tracePt t="103359" x="5143500" y="3937000"/>
          <p14:tracePt t="103376" x="5137150" y="3965575"/>
          <p14:tracePt t="103392" x="5137150" y="4000500"/>
          <p14:tracePt t="103410" x="5157788" y="4022725"/>
          <p14:tracePt t="103426" x="5214938" y="4065588"/>
          <p14:tracePt t="103443" x="5294313" y="4065588"/>
          <p14:tracePt t="103459" x="5386388" y="4065588"/>
          <p14:tracePt t="103475" x="5465763" y="4065588"/>
          <p14:tracePt t="103492" x="5514975" y="4065588"/>
          <p14:tracePt t="103509" x="5580063" y="4065588"/>
          <p14:tracePt t="103526" x="5651500" y="4065588"/>
          <p14:tracePt t="103543" x="5672138" y="4065588"/>
          <p14:tracePt t="103558" x="5708650" y="4065588"/>
          <p14:tracePt t="103576" x="5743575" y="4065588"/>
          <p14:tracePt t="103592" x="5794375" y="4065588"/>
          <p14:tracePt t="103609" x="5815013" y="4065588"/>
          <p14:tracePt t="103625" x="5822950" y="4065588"/>
          <p14:tracePt t="103642" x="5843588" y="4065588"/>
          <p14:tracePt t="103658" x="5865813" y="4065588"/>
          <p14:tracePt t="103675" x="5915025" y="4065588"/>
          <p14:tracePt t="103692" x="5965825" y="4051300"/>
          <p14:tracePt t="103709" x="6008688" y="4037013"/>
          <p14:tracePt t="103725" x="6057900" y="4008438"/>
          <p14:tracePt t="103742" x="6100763" y="4008438"/>
          <p14:tracePt t="103758" x="6165850" y="3986213"/>
          <p14:tracePt t="103776" x="6208713" y="3971925"/>
          <p14:tracePt t="103791" x="6237288" y="3971925"/>
          <p14:tracePt t="103791" x="6265863" y="3957638"/>
          <p14:tracePt t="103809" x="6308725" y="3951288"/>
          <p14:tracePt t="103826" x="6351588" y="3943350"/>
          <p14:tracePt t="103842" x="6394450" y="3922713"/>
          <p14:tracePt t="103858" x="6429375" y="3914775"/>
          <p14:tracePt t="103876" x="6437313" y="3914775"/>
          <p14:tracePt t="103891" x="6443663" y="3908425"/>
          <p14:tracePt t="103929" x="6451600" y="3900488"/>
          <p14:tracePt t="103945" x="6472238" y="3879850"/>
          <p14:tracePt t="103961" x="6480175" y="3871913"/>
          <p14:tracePt t="103970" x="6486525" y="3865563"/>
          <p14:tracePt t="103974" x="6486525" y="3851275"/>
          <p14:tracePt t="103991" x="6486525" y="3843338"/>
          <p14:tracePt t="104033" x="6472238" y="3829050"/>
          <p14:tracePt t="104037" x="6337300" y="3794125"/>
          <p14:tracePt t="104041" x="6157913" y="3765550"/>
          <p14:tracePt t="104058" x="6037263" y="3765550"/>
          <p14:tracePt t="104075" x="5972175" y="3765550"/>
          <p14:tracePt t="104091" x="5957888" y="3765550"/>
          <p14:tracePt t="104108" x="5943600" y="3771900"/>
          <p14:tracePt t="104125" x="5922963" y="3808413"/>
          <p14:tracePt t="104142" x="5922963" y="3829050"/>
          <p14:tracePt t="104158" x="5922963" y="3871913"/>
          <p14:tracePt t="104174" x="5922963" y="3894138"/>
          <p14:tracePt t="104191" x="5965825" y="3951288"/>
          <p14:tracePt t="104208" x="6037263" y="3979863"/>
          <p14:tracePt t="104224" x="6186488" y="4014788"/>
          <p14:tracePt t="104242" x="6272213" y="4014788"/>
          <p14:tracePt t="104257" x="6323013" y="4014788"/>
          <p14:tracePt t="104276" x="6365875" y="4000500"/>
          <p14:tracePt t="104291" x="6386513" y="3986213"/>
          <p14:tracePt t="104308" x="6423025" y="3957638"/>
          <p14:tracePt t="104324" x="6451600" y="3922713"/>
          <p14:tracePt t="104342" x="6451600" y="3914775"/>
          <p14:tracePt t="104385" x="6451600" y="3908425"/>
          <p14:tracePt t="104393" x="6437313" y="3894138"/>
          <p14:tracePt t="104400" x="6408738" y="3871913"/>
          <p14:tracePt t="104407" x="6343650" y="3857625"/>
          <p14:tracePt t="104424" x="6257925" y="3857625"/>
          <p14:tracePt t="104441" x="6237288" y="3857625"/>
          <p14:tracePt t="104458" x="6215063" y="3857625"/>
          <p14:tracePt t="104475" x="6194425" y="3871913"/>
          <p14:tracePt t="104491" x="6194425" y="3900488"/>
          <p14:tracePt t="104507" x="6180138" y="3943350"/>
          <p14:tracePt t="104524" x="6157913" y="3979863"/>
          <p14:tracePt t="104541" x="6100763" y="4022725"/>
          <p14:tracePt t="104557" x="5986463" y="4071938"/>
          <p14:tracePt t="104575" x="5808663" y="4086225"/>
          <p14:tracePt t="104591" x="5600700" y="4137025"/>
          <p14:tracePt t="104608" x="5372100" y="4151313"/>
          <p14:tracePt t="104624" x="4957763" y="4194175"/>
          <p14:tracePt t="104642" x="4651375" y="4194175"/>
          <p14:tracePt t="104657" x="4429125" y="4208463"/>
          <p14:tracePt t="104674" x="4186238" y="4208463"/>
          <p14:tracePt t="104690" x="3951288" y="4208463"/>
          <p14:tracePt t="104707" x="3657600" y="4208463"/>
          <p14:tracePt t="104724" x="3414713" y="4171950"/>
          <p14:tracePt t="104741" x="3208338" y="4157663"/>
          <p14:tracePt t="104757" x="3057525" y="4108450"/>
          <p14:tracePt t="104775" x="2943225" y="4057650"/>
          <p14:tracePt t="104790" x="2822575" y="4000500"/>
          <p14:tracePt t="104807" x="2657475" y="3937000"/>
          <p14:tracePt t="104823" x="2457450" y="3857625"/>
          <p14:tracePt t="104823" x="2414588" y="3851275"/>
          <p14:tracePt t="104842" x="2328863" y="3808413"/>
          <p14:tracePt t="104857" x="2185988" y="3743325"/>
          <p14:tracePt t="104875" x="2114550" y="3700463"/>
          <p14:tracePt t="104890" x="2043113" y="3671888"/>
          <p14:tracePt t="104907" x="1957388" y="3622675"/>
          <p14:tracePt t="104923" x="1936750" y="3600450"/>
          <p14:tracePt t="104940" x="1936750" y="3586163"/>
          <p14:tracePt t="104956" x="1936750" y="3551238"/>
          <p14:tracePt t="104973" x="1943100" y="3522663"/>
          <p14:tracePt t="104990" x="1951038" y="3465513"/>
          <p14:tracePt t="105007" x="1965325" y="3408363"/>
          <p14:tracePt t="105024" x="1971675" y="3365500"/>
          <p14:tracePt t="105024" x="1979613" y="3336925"/>
          <p14:tracePt t="105042" x="1985963" y="3328988"/>
          <p14:tracePt t="105056" x="2022475" y="3257550"/>
          <p14:tracePt t="105074" x="2036763" y="3214688"/>
          <p14:tracePt t="105089" x="2079625" y="3157538"/>
          <p14:tracePt t="105107" x="2114550" y="3122613"/>
          <p14:tracePt t="105124" x="2165350" y="3065463"/>
          <p14:tracePt t="105139" x="2179638" y="3051175"/>
          <p14:tracePt t="105156" x="2200275" y="3022600"/>
          <p14:tracePt t="105192" x="2208213" y="3014663"/>
          <p14:tracePt t="105193" x="2214563" y="3014663"/>
          <p14:tracePt t="105206" x="2243138" y="3008313"/>
          <p14:tracePt t="105223" x="2265363" y="3000375"/>
          <p14:tracePt t="105223" x="2279650" y="2994025"/>
          <p14:tracePt t="105241" x="2286000" y="2986088"/>
          <p14:tracePt t="105256" x="2336800" y="2979738"/>
          <p14:tracePt t="105274" x="2371725" y="2979738"/>
          <p14:tracePt t="105290" x="2379663" y="2971800"/>
          <p14:tracePt t="105353" x="2393950" y="2971800"/>
          <p14:tracePt t="105417" x="2408238" y="2957513"/>
          <p14:tracePt t="105425" x="2414588" y="2951163"/>
          <p14:tracePt t="105425" x="2414588" y="2943225"/>
          <p14:tracePt t="105439" x="2422525" y="2936875"/>
          <p14:tracePt t="105713" x="2422525" y="2928938"/>
          <p14:tracePt t="105754" x="2414588" y="2922588"/>
          <p14:tracePt t="105794" x="2408238" y="2922588"/>
          <p14:tracePt t="105825" x="2400300" y="2914650"/>
          <p14:tracePt t="105834" x="2393950" y="2908300"/>
          <p14:tracePt t="106001" x="2393950" y="2914650"/>
          <p14:tracePt t="106009" x="2393950" y="2957513"/>
          <p14:tracePt t="106009" x="2393950" y="2986088"/>
          <p14:tracePt t="106026" x="2393950" y="3000375"/>
          <p14:tracePt t="106033" x="2393950" y="3008313"/>
          <p14:tracePt t="106041" x="2393950" y="3071813"/>
          <p14:tracePt t="106055" x="2393950" y="3122613"/>
          <p14:tracePt t="106071" x="2393950" y="3165475"/>
          <p14:tracePt t="106071" x="2393950" y="3171825"/>
          <p14:tracePt t="106089" x="2393950" y="3222625"/>
          <p14:tracePt t="106106" x="2393950" y="3257550"/>
          <p14:tracePt t="106122" x="2386013" y="3286125"/>
          <p14:tracePt t="106138" x="2386013" y="3336925"/>
          <p14:tracePt t="106156" x="2386013" y="3400425"/>
          <p14:tracePt t="106171" x="2386013" y="3486150"/>
          <p14:tracePt t="106189" x="2386013" y="3543300"/>
          <p14:tracePt t="106205" x="2386013" y="3622675"/>
          <p14:tracePt t="106222" x="2386013" y="3722688"/>
          <p14:tracePt t="106238" x="2351088" y="3851275"/>
          <p14:tracePt t="106255" x="2343150" y="3971925"/>
          <p14:tracePt t="106272" x="2343150" y="4094163"/>
          <p14:tracePt t="106289" x="2343150" y="4186238"/>
          <p14:tracePt t="106305" x="2365375" y="4294188"/>
          <p14:tracePt t="106322" x="2371725" y="4322763"/>
          <p14:tracePt t="106338" x="2386013" y="4322763"/>
          <p14:tracePt t="106377" x="2393950" y="4322763"/>
          <p14:tracePt t="106380" x="2400300" y="4322763"/>
          <p14:tracePt t="106388" x="2428875" y="4322763"/>
          <p14:tracePt t="106404" x="2457450" y="4257675"/>
          <p14:tracePt t="106422" x="2508250" y="4129088"/>
          <p14:tracePt t="106438" x="2536825" y="4014788"/>
          <p14:tracePt t="106456" x="2565400" y="3900488"/>
          <p14:tracePt t="106471" x="2608263" y="3771900"/>
          <p14:tracePt t="106488" x="2628900" y="3671888"/>
          <p14:tracePt t="106504" x="2679700" y="3522663"/>
          <p14:tracePt t="106522" x="2700338" y="3429000"/>
          <p14:tracePt t="106537" x="2728913" y="3365500"/>
          <p14:tracePt t="106555" x="2743200" y="3308350"/>
          <p14:tracePt t="106571" x="2779713" y="3271838"/>
          <p14:tracePt t="106588" x="2843213" y="3214688"/>
          <p14:tracePt t="106604" x="2914650" y="3151188"/>
          <p14:tracePt t="106622" x="3008313" y="3071813"/>
          <p14:tracePt t="106637" x="3094038" y="3000375"/>
          <p14:tracePt t="106654" x="3179763" y="2957513"/>
          <p14:tracePt t="106671" x="3243263" y="2951163"/>
          <p14:tracePt t="106688" x="3294063" y="2951163"/>
          <p14:tracePt t="106705" x="3371850" y="2951163"/>
          <p14:tracePt t="106722" x="3436938" y="2951163"/>
          <p14:tracePt t="106737" x="3471863" y="2951163"/>
          <p14:tracePt t="106755" x="3494088" y="2951163"/>
          <p14:tracePt t="106834" x="3500438" y="2951163"/>
          <p14:tracePt t="106865" x="3508375" y="2951163"/>
          <p14:tracePt t="106873" x="3514725" y="2951163"/>
          <p14:tracePt t="106889" x="3536950" y="2951163"/>
          <p14:tracePt t="106921" x="3551238" y="2951163"/>
          <p14:tracePt t="106929" x="3557588" y="2951163"/>
          <p14:tracePt t="106937" x="3571875" y="2951163"/>
          <p14:tracePt t="106941" x="3586163" y="2951163"/>
          <p14:tracePt t="106954" x="3594100" y="2951163"/>
          <p14:tracePt t="106970" x="3600450" y="2957513"/>
          <p14:tracePt t="106987" x="3614738" y="2965450"/>
          <p14:tracePt t="107003" x="3622675" y="2994025"/>
          <p14:tracePt t="107020" x="3643313" y="3036888"/>
          <p14:tracePt t="107037" x="3643313" y="3051175"/>
          <p14:tracePt t="107054" x="3657600" y="3086100"/>
          <p14:tracePt t="107070" x="3657600" y="3128963"/>
          <p14:tracePt t="107087" x="3665538" y="3157538"/>
          <p14:tracePt t="107104" x="3679825" y="3208338"/>
          <p14:tracePt t="107104" x="3679825" y="3243263"/>
          <p14:tracePt t="107121" x="3686175" y="3308350"/>
          <p14:tracePt t="107137" x="3708400" y="3386138"/>
          <p14:tracePt t="107154" x="3708400" y="3457575"/>
          <p14:tracePt t="107171" x="3714750" y="3514725"/>
          <p14:tracePt t="107187" x="3729038" y="3579813"/>
          <p14:tracePt t="107203" x="3736975" y="3636963"/>
          <p14:tracePt t="107220" x="3757613" y="3700463"/>
          <p14:tracePt t="107236" x="3765550" y="3779838"/>
          <p14:tracePt t="107254" x="3771900" y="3843338"/>
          <p14:tracePt t="107271" x="3786188" y="3914775"/>
          <p14:tracePt t="107286" x="3814763" y="3971925"/>
          <p14:tracePt t="107304" x="3851275" y="4029075"/>
          <p14:tracePt t="107320" x="3865563" y="4043363"/>
          <p14:tracePt t="107336" x="3886200" y="4065588"/>
          <p14:tracePt t="107354" x="3894138" y="4065588"/>
          <p14:tracePt t="107370" x="3900488" y="4071938"/>
          <p14:tracePt t="107387" x="3929063" y="4071938"/>
          <p14:tracePt t="107404" x="3957638" y="4071938"/>
          <p14:tracePt t="107420" x="4008438" y="3986213"/>
          <p14:tracePt t="107437" x="4051300" y="3886200"/>
          <p14:tracePt t="107453" x="4065588" y="3794125"/>
          <p14:tracePt t="107470" x="4108450" y="3679825"/>
          <p14:tracePt t="107486" x="4137025" y="3622675"/>
          <p14:tracePt t="107504" x="4157663" y="3571875"/>
          <p14:tracePt t="107520" x="4165600" y="3514725"/>
          <p14:tracePt t="107537" x="4214813" y="3394075"/>
          <p14:tracePt t="107554" x="4271963" y="3328988"/>
          <p14:tracePt t="107570" x="4314825" y="3271838"/>
          <p14:tracePt t="107586" x="4386263" y="3208338"/>
          <p14:tracePt t="107603" x="4457700" y="3157538"/>
          <p14:tracePt t="107620" x="4494213" y="3128963"/>
          <p14:tracePt t="107636" x="4508500" y="3122613"/>
          <p14:tracePt t="107653" x="4551363" y="3094038"/>
          <p14:tracePt t="107669" x="4579938" y="3086100"/>
          <p14:tracePt t="107686" x="4594225" y="3079750"/>
          <p14:tracePt t="107703" x="4629150" y="3065463"/>
          <p14:tracePt t="107720" x="4657725" y="3057525"/>
          <p14:tracePt t="107736" x="4665663" y="3051175"/>
          <p14:tracePt t="107736" x="4672013" y="3051175"/>
          <p14:tracePt t="107753" x="4737100" y="3051175"/>
          <p14:tracePt t="107771" x="4808538" y="3094038"/>
          <p14:tracePt t="107787" x="4843463" y="3108325"/>
          <p14:tracePt t="107803" x="4851400" y="3114675"/>
          <p14:tracePt t="107819" x="4857750" y="3122613"/>
          <p14:tracePt t="107836" x="4865688" y="3179763"/>
          <p14:tracePt t="107852" x="4886325" y="3222625"/>
          <p14:tracePt t="107870" x="4886325" y="3286125"/>
          <p14:tracePt t="107886" x="4886325" y="3365500"/>
          <p14:tracePt t="107903" x="4894263" y="3436938"/>
          <p14:tracePt t="107919" x="4894263" y="3514725"/>
          <p14:tracePt t="107936" x="4879975" y="3571875"/>
          <p14:tracePt t="107953" x="4872038" y="3657600"/>
          <p14:tracePt t="107970" x="4857750" y="3722688"/>
          <p14:tracePt t="107985" x="4857750" y="3814763"/>
          <p14:tracePt t="108003" x="4857750" y="3914775"/>
          <p14:tracePt t="108018" x="4865688" y="4022725"/>
          <p14:tracePt t="108036" x="4951413" y="4157663"/>
          <p14:tracePt t="108052" x="5014913" y="4308475"/>
          <p14:tracePt t="108070" x="5100638" y="4429125"/>
          <p14:tracePt t="108085" x="5200650" y="4557713"/>
          <p14:tracePt t="108103" x="5257800" y="4614863"/>
          <p14:tracePt t="108119" x="5300663" y="4637088"/>
          <p14:tracePt t="108161" x="5308600" y="4637088"/>
          <p14:tracePt t="108169" x="5322888" y="4637088"/>
          <p14:tracePt t="108169" x="5372100" y="4600575"/>
          <p14:tracePt t="108185" x="5429250" y="4543425"/>
          <p14:tracePt t="108203" x="5465763" y="4443413"/>
          <p14:tracePt t="108219" x="5500688" y="4265613"/>
          <p14:tracePt t="108236" x="5529263" y="4071938"/>
          <p14:tracePt t="108252" x="5565775" y="3894138"/>
          <p14:tracePt t="108270" x="5594350" y="3765550"/>
          <p14:tracePt t="108285" x="5629275" y="3622675"/>
          <p14:tracePt t="108302" x="5629275" y="3529013"/>
          <p14:tracePt t="108318" x="5629275" y="3457575"/>
          <p14:tracePt t="108336" x="5637213" y="3400425"/>
          <p14:tracePt t="108351" x="5643563" y="3365500"/>
          <p14:tracePt t="108351" x="5665788" y="3336925"/>
          <p14:tracePt t="108370" x="5672138" y="3271838"/>
          <p14:tracePt t="108386" x="5694363" y="3214688"/>
          <p14:tracePt t="108402" x="5694363" y="3171825"/>
          <p14:tracePt t="108419" x="5715000" y="3143250"/>
          <p14:tracePt t="108435" x="5722938" y="3136900"/>
          <p14:tracePt t="108537" x="5729288" y="3128963"/>
          <p14:tracePt t="108545" x="5751513" y="3157538"/>
          <p14:tracePt t="108553" x="5786438" y="3257550"/>
          <p14:tracePt t="108568" x="5843588" y="3379788"/>
          <p14:tracePt t="108568" x="5872163" y="3436938"/>
          <p14:tracePt t="108585" x="5900738" y="3529013"/>
          <p14:tracePt t="108602" x="5937250" y="3629025"/>
          <p14:tracePt t="108618" x="5957888" y="3729038"/>
          <p14:tracePt t="108635" x="5994400" y="3836988"/>
          <p14:tracePt t="108652" x="6008688" y="3908425"/>
          <p14:tracePt t="108668" x="6043613" y="4008438"/>
          <p14:tracePt t="108684" x="6051550" y="4065588"/>
          <p14:tracePt t="108702" x="6072188" y="4151313"/>
          <p14:tracePt t="108718" x="6094413" y="4200525"/>
          <p14:tracePt t="108735" x="6100763" y="4237038"/>
          <p14:tracePt t="108751" x="6108700" y="4257675"/>
          <p14:tracePt t="108770" x="6108700" y="4271963"/>
          <p14:tracePt t="108785" x="6122988" y="4300538"/>
          <p14:tracePt t="108929" x="6122988" y="4308475"/>
          <p14:tracePt t="108937" x="6100763" y="4308475"/>
          <p14:tracePt t="108951" x="6072188" y="4308475"/>
          <p14:tracePt t="108953" x="5886450" y="4308475"/>
          <p14:tracePt t="108968" x="5614988" y="4308475"/>
          <p14:tracePt t="108984" x="5122863" y="4308475"/>
          <p14:tracePt t="109001" x="4837113" y="4308475"/>
          <p14:tracePt t="109018" x="4643438" y="4300538"/>
          <p14:tracePt t="109034" x="4514850" y="4265613"/>
          <p14:tracePt t="109050" x="4443413" y="4265613"/>
          <p14:tracePt t="109068" x="4394200" y="4265613"/>
          <p14:tracePt t="109084" x="4322763" y="4265613"/>
          <p14:tracePt t="109100" x="4271963" y="4265613"/>
          <p14:tracePt t="109117" x="4165600" y="4265613"/>
          <p14:tracePt t="109134" x="4071938" y="4265613"/>
          <p14:tracePt t="109151" x="3994150" y="4265613"/>
          <p14:tracePt t="109167" x="3922713" y="4265613"/>
          <p14:tracePt t="109184" x="3814763" y="4265613"/>
          <p14:tracePt t="109202" x="3757613" y="4265613"/>
          <p14:tracePt t="109217" x="3694113" y="4265613"/>
          <p14:tracePt t="109234" x="3629025" y="4265613"/>
          <p14:tracePt t="109267" x="3465513" y="4279900"/>
          <p14:tracePt t="109268" x="3308350" y="4300538"/>
          <p14:tracePt t="109285" x="3165475" y="4329113"/>
          <p14:tracePt t="109301" x="3036888" y="4351338"/>
          <p14:tracePt t="109318" x="2979738" y="4351338"/>
          <p14:tracePt t="109334" x="2914650" y="4365625"/>
          <p14:tracePt t="109351" x="2843213" y="4379913"/>
          <p14:tracePt t="109367" x="2751138" y="4408488"/>
          <p14:tracePt t="109385" x="2643188" y="4414838"/>
          <p14:tracePt t="109400" x="2571750" y="4437063"/>
          <p14:tracePt t="109418" x="2543175" y="4437063"/>
          <p14:tracePt t="109434" x="2536825" y="4437063"/>
          <p14:tracePt t="109451" x="2493963" y="4437063"/>
          <p14:tracePt t="109467" x="2436813" y="4429125"/>
          <p14:tracePt t="109484" x="2357438" y="4408488"/>
          <p14:tracePt t="109500" x="2322513" y="4386263"/>
          <p14:tracePt t="109561" x="2314575" y="4386263"/>
          <p14:tracePt t="109570" x="2293938" y="4365625"/>
          <p14:tracePt t="109577" x="2265363" y="4329113"/>
          <p14:tracePt t="109584" x="2214563" y="4286250"/>
          <p14:tracePt t="109600" x="2193925" y="4208463"/>
          <p14:tracePt t="109618" x="2179638" y="4165600"/>
          <p14:tracePt t="109634" x="2179638" y="4151313"/>
          <p14:tracePt t="109651" x="2179638" y="4094163"/>
          <p14:tracePt t="109667" x="2157413" y="4043363"/>
          <p14:tracePt t="109684" x="2128838" y="3986213"/>
          <p14:tracePt t="109700" x="2100263" y="3929063"/>
          <p14:tracePt t="109717" x="2085975" y="3871913"/>
          <p14:tracePt t="109733" x="2085975" y="3814763"/>
          <p14:tracePt t="109750" x="2071688" y="3765550"/>
          <p14:tracePt t="109766" x="2065338" y="3679825"/>
          <p14:tracePt t="109784" x="2065338" y="3608388"/>
          <p14:tracePt t="109800" x="2065338" y="3536950"/>
          <p14:tracePt t="109817" x="2065338" y="3457575"/>
          <p14:tracePt t="109833" x="2065338" y="3343275"/>
          <p14:tracePt t="109850" x="2079625" y="3271838"/>
          <p14:tracePt t="109866" x="2085975" y="3208338"/>
          <p14:tracePt t="109883" x="2100263" y="3151188"/>
          <p14:tracePt t="109899" x="2114550" y="3114675"/>
          <p14:tracePt t="109916" x="2128838" y="3100388"/>
          <p14:tracePt t="109932" x="2136775" y="3079750"/>
          <p14:tracePt t="109950" x="2143125" y="3043238"/>
          <p14:tracePt t="109966" x="2143125" y="3000375"/>
          <p14:tracePt t="109983" x="2171700" y="2965450"/>
          <p14:tracePt t="109999" x="2185988" y="2922588"/>
          <p14:tracePt t="110016" x="2208213" y="2894013"/>
          <p14:tracePt t="110016" x="2214563" y="2886075"/>
          <p14:tracePt t="110033" x="2222500" y="2871788"/>
          <p14:tracePt t="110050" x="2228850" y="2857500"/>
          <p14:tracePt t="110066" x="2243138" y="2836863"/>
          <p14:tracePt t="110083" x="2265363" y="2800350"/>
          <p14:tracePt t="110099" x="2308225" y="2757488"/>
          <p14:tracePt t="110116" x="2336800" y="2722563"/>
          <p14:tracePt t="110132" x="2351088" y="2708275"/>
          <p14:tracePt t="110150" x="2357438" y="2693988"/>
          <p14:tracePt t="110166" x="2379663" y="2665413"/>
          <p14:tracePt t="110200" x="2408238" y="2665413"/>
          <p14:tracePt t="110217" x="2422525" y="2657475"/>
          <p14:tracePt t="110217" x="2451100" y="2657475"/>
          <p14:tracePt t="110232" x="2514600" y="2643188"/>
          <p14:tracePt t="110250" x="2536825" y="2643188"/>
          <p14:tracePt t="110265" x="2543175" y="2643188"/>
          <p14:tracePt t="110283" x="2551113" y="2643188"/>
          <p14:tracePt t="110299" x="2557463" y="2643188"/>
          <p14:tracePt t="110337" x="2586038" y="2628900"/>
          <p14:tracePt t="110353" x="2593975" y="2622550"/>
          <p14:tracePt t="110386" x="2600325" y="2622550"/>
          <p14:tracePt t="110394" x="2614613" y="2622550"/>
          <p14:tracePt t="110409" x="2622550" y="2622550"/>
          <p14:tracePt t="110425" x="2636838" y="2622550"/>
          <p14:tracePt t="110434" x="2651125" y="2622550"/>
          <p14:tracePt t="110449" x="2665413" y="2628900"/>
          <p14:tracePt t="110465" x="2671763" y="2628900"/>
          <p14:tracePt t="110482" x="2708275" y="2651125"/>
          <p14:tracePt t="110498" x="2743200" y="2679700"/>
          <p14:tracePt t="110515" x="2800350" y="2708275"/>
          <p14:tracePt t="110531" x="2851150" y="2722563"/>
          <p14:tracePt t="110585" x="2857500" y="2722563"/>
          <p14:tracePt t="110594" x="2871788" y="2728913"/>
          <p14:tracePt t="110609" x="2879725" y="2728913"/>
          <p14:tracePt t="110620" x="2894013" y="2751138"/>
          <p14:tracePt t="110625" x="2900363" y="2757488"/>
          <p14:tracePt t="110637" x="2908300" y="2765425"/>
          <p14:tracePt t="110649" x="2928938" y="2779713"/>
          <p14:tracePt t="110665" x="2936875" y="2786063"/>
          <p14:tracePt t="110682" x="2951163" y="2800350"/>
          <p14:tracePt t="110698" x="2971800" y="2828925"/>
          <p14:tracePt t="110715" x="2979738" y="2836863"/>
          <p14:tracePt t="110732" x="3000375" y="2857500"/>
          <p14:tracePt t="110749" x="3008313" y="2865438"/>
          <p14:tracePt t="110765" x="3008313" y="2871788"/>
          <p14:tracePt t="110782" x="3014663" y="2894013"/>
          <p14:tracePt t="110798" x="3022600" y="2908300"/>
          <p14:tracePt t="110815" x="3022600" y="2914650"/>
          <p14:tracePt t="110832" x="3022600" y="2928938"/>
          <p14:tracePt t="110848" x="3022600" y="2943225"/>
          <p14:tracePt t="110889" x="3022600" y="2951163"/>
          <p14:tracePt t="110905" x="3022600" y="2979738"/>
          <p14:tracePt t="110913" x="3022600" y="2986088"/>
          <p14:tracePt t="110922" x="3000375" y="3008313"/>
          <p14:tracePt t="110934" x="2979738" y="3036888"/>
          <p14:tracePt t="110947" x="2943225" y="3057525"/>
          <p14:tracePt t="110965" x="2936875" y="3065463"/>
          <p14:tracePt t="110981" x="2928938" y="3065463"/>
          <p14:tracePt t="110998" x="2914650" y="3071813"/>
          <p14:tracePt t="111014" x="2879725" y="3086100"/>
          <p14:tracePt t="111031" x="2843213" y="3100388"/>
          <p14:tracePt t="111048" x="2794000" y="3114675"/>
          <p14:tracePt t="111065" x="2751138" y="3143250"/>
          <p14:tracePt t="111082" x="2714625" y="3143250"/>
          <p14:tracePt t="111097" x="2657475" y="3157538"/>
          <p14:tracePt t="111115" x="2643188" y="3157538"/>
          <p14:tracePt t="111131" x="2608263" y="3157538"/>
          <p14:tracePt t="111148" x="2586038" y="3157538"/>
          <p14:tracePt t="111164" x="2543175" y="3157538"/>
          <p14:tracePt t="111181" x="2500313" y="3157538"/>
          <p14:tracePt t="111197" x="2457450" y="3157538"/>
          <p14:tracePt t="111214" x="2451100" y="3157538"/>
          <p14:tracePt t="111232" x="2436813" y="3157538"/>
          <p14:tracePt t="111247" x="2408238" y="3151188"/>
          <p14:tracePt t="111265" x="2393950" y="3143250"/>
          <p14:tracePt t="111281" x="2371725" y="3143250"/>
          <p14:tracePt t="111298" x="2357438" y="3128963"/>
          <p14:tracePt t="111314" x="2328863" y="3122613"/>
          <p14:tracePt t="111332" x="2328863" y="3108325"/>
          <p14:tracePt t="111348" x="2322513" y="3079750"/>
          <p14:tracePt t="111365" x="2322513" y="3065463"/>
          <p14:tracePt t="111381" x="2314575" y="3051175"/>
          <p14:tracePt t="111398" x="2314575" y="3036888"/>
          <p14:tracePt t="111414" x="2314575" y="3000375"/>
          <p14:tracePt t="111431" x="2308225" y="2957513"/>
          <p14:tracePt t="111448" x="2308225" y="2914650"/>
          <p14:tracePt t="111465" x="2308225" y="2879725"/>
          <p14:tracePt t="111481" x="2308225" y="2843213"/>
          <p14:tracePt t="111498" x="2308225" y="2836863"/>
          <p14:tracePt t="111514" x="2308225" y="2822575"/>
          <p14:tracePt t="111549" x="2308225" y="2800350"/>
          <p14:tracePt t="111570" x="2328863" y="2786063"/>
          <p14:tracePt t="111601" x="2343150" y="2779713"/>
          <p14:tracePt t="111610" x="2357438" y="2779713"/>
          <p14:tracePt t="111619" x="2379663" y="2779713"/>
          <p14:tracePt t="111625" x="2400300" y="2779713"/>
          <p14:tracePt t="111631" x="2428875" y="2765425"/>
          <p14:tracePt t="111647" x="2451100" y="2765425"/>
          <p14:tracePt t="111663" x="2471738" y="2765425"/>
          <p14:tracePt t="111680" x="2514600" y="2765425"/>
          <p14:tracePt t="111697" x="2543175" y="2765425"/>
          <p14:tracePt t="111714" x="2586038" y="2765425"/>
          <p14:tracePt t="111731" x="2614613" y="2765425"/>
          <p14:tracePt t="111747" x="2651125" y="2765425"/>
          <p14:tracePt t="111764" x="2665413" y="2786063"/>
          <p14:tracePt t="111781" x="2671763" y="2794000"/>
          <p14:tracePt t="111849" x="2686050" y="2822575"/>
          <p14:tracePt t="111857" x="2700338" y="2851150"/>
          <p14:tracePt t="111865" x="2714625" y="2879725"/>
          <p14:tracePt t="111865" x="2714625" y="2894013"/>
          <p14:tracePt t="111880" x="2714625" y="2971800"/>
          <p14:tracePt t="111897" x="2714625" y="3065463"/>
          <p14:tracePt t="111913" x="2714625" y="3128963"/>
          <p14:tracePt t="111931" x="2714625" y="3194050"/>
          <p14:tracePt t="111946" x="2700338" y="3243263"/>
          <p14:tracePt t="111963" x="2693988" y="3279775"/>
          <p14:tracePt t="111980" x="2686050" y="3300413"/>
          <p14:tracePt t="111997" x="2665413" y="3336925"/>
          <p14:tracePt t="112013" x="2651125" y="3365500"/>
          <p14:tracePt t="112030" x="2614613" y="3422650"/>
          <p14:tracePt t="112046" x="2593975" y="3479800"/>
          <p14:tracePt t="112064" x="2551113" y="3551238"/>
          <p14:tracePt t="112079" x="2543175" y="3586163"/>
          <p14:tracePt t="112079" x="2536825" y="3622675"/>
          <p14:tracePt t="112098" x="2508250" y="3679825"/>
          <p14:tracePt t="112113" x="2465388" y="3765550"/>
          <p14:tracePt t="112130" x="2443163" y="3843338"/>
          <p14:tracePt t="112146" x="2408238" y="3914775"/>
          <p14:tracePt t="112163" x="2379663" y="3971925"/>
          <p14:tracePt t="112180" x="2371725" y="3986213"/>
          <p14:tracePt t="112197" x="2371725" y="4000500"/>
          <p14:tracePt t="112213" x="2371725" y="4008438"/>
          <p14:tracePt t="112230" x="2365375" y="4029075"/>
          <p14:tracePt t="112246" x="2365375" y="4043363"/>
          <p14:tracePt t="112264" x="2351088" y="4079875"/>
          <p14:tracePt t="112280" x="2336800" y="4108450"/>
          <p14:tracePt t="112280" x="2328863" y="4114800"/>
          <p14:tracePt t="112298" x="2322513" y="4143375"/>
          <p14:tracePt t="112313" x="2314575" y="4165600"/>
          <p14:tracePt t="112330" x="2293938" y="4194175"/>
          <p14:tracePt t="112346" x="2286000" y="4229100"/>
          <p14:tracePt t="112363" x="2286000" y="4251325"/>
          <p14:tracePt t="112379" x="2286000" y="4286250"/>
          <p14:tracePt t="112396" x="2279650" y="4308475"/>
          <p14:tracePt t="112412" x="2279650" y="4329113"/>
          <p14:tracePt t="112429" x="2279650" y="4351338"/>
          <p14:tracePt t="112445" x="2279650" y="4386263"/>
          <p14:tracePt t="112463" x="2279650" y="4400550"/>
          <p14:tracePt t="112479" x="2279650" y="4408488"/>
          <p14:tracePt t="112496" x="2279650" y="4429125"/>
          <p14:tracePt t="112512" x="2300288" y="4451350"/>
          <p14:tracePt t="112530" x="2314575" y="4457700"/>
          <p14:tracePt t="112546" x="2343150" y="4457700"/>
          <p14:tracePt t="112562" x="2371725" y="4457700"/>
          <p14:tracePt t="112579" x="2408238" y="4457700"/>
          <p14:tracePt t="112596" x="2451100" y="4457700"/>
          <p14:tracePt t="112612" x="2508250" y="4451350"/>
          <p14:tracePt t="112629" x="2528888" y="4429125"/>
          <p14:tracePt t="112645" x="2557463" y="4394200"/>
          <p14:tracePt t="112663" x="2571750" y="4322763"/>
          <p14:tracePt t="112679" x="2600325" y="4286250"/>
          <p14:tracePt t="112696" x="2643188" y="4214813"/>
          <p14:tracePt t="112712" x="2657475" y="4108450"/>
          <p14:tracePt t="112729" x="2679700" y="4051300"/>
          <p14:tracePt t="112745" x="2679700" y="4008438"/>
          <p14:tracePt t="112762" x="2693988" y="3965575"/>
          <p14:tracePt t="112779" x="2693988" y="3929063"/>
          <p14:tracePt t="112795" x="2693988" y="3908425"/>
          <p14:tracePt t="112812" x="2693988" y="3886200"/>
          <p14:tracePt t="112828" x="2679700" y="3857625"/>
          <p14:tracePt t="112845" x="2657475" y="3829050"/>
          <p14:tracePt t="112863" x="2636838" y="3800475"/>
          <p14:tracePt t="112879" x="2593975" y="3757613"/>
          <p14:tracePt t="112896" x="2557463" y="3743325"/>
          <p14:tracePt t="112911" x="2514600" y="3743325"/>
          <p14:tracePt t="112929" x="2471738" y="3743325"/>
          <p14:tracePt t="112945" x="2422525" y="3751263"/>
          <p14:tracePt t="112963" x="2379663" y="3771900"/>
          <p14:tracePt t="112979" x="2365375" y="3786188"/>
          <p14:tracePt t="113041" x="2365375" y="3794125"/>
          <p14:tracePt t="113049" x="2365375" y="3800475"/>
          <p14:tracePt t="113061" x="2365375" y="3822700"/>
          <p14:tracePt t="113062" x="2386013" y="3851275"/>
          <p14:tracePt t="113078" x="2443163" y="3900488"/>
          <p14:tracePt t="113095" x="2486025" y="3922713"/>
          <p14:tracePt t="113112" x="2536825" y="3951288"/>
          <p14:tracePt t="113112" x="2565400" y="3951288"/>
          <p14:tracePt t="113130" x="2608263" y="3951288"/>
          <p14:tracePt t="113144" x="2657475" y="3951288"/>
          <p14:tracePt t="113161" x="2714625" y="3951288"/>
          <p14:tracePt t="113179" x="2771775" y="3951288"/>
          <p14:tracePt t="113195" x="2814638" y="3951288"/>
          <p14:tracePt t="113212" x="2886075" y="3908425"/>
          <p14:tracePt t="113228" x="2914650" y="3871913"/>
          <p14:tracePt t="113246" x="2936875" y="3843338"/>
          <p14:tracePt t="113261" x="2943225" y="3808413"/>
          <p14:tracePt t="113279" x="2943225" y="3765550"/>
          <p14:tracePt t="113295" x="2951163" y="3708400"/>
          <p14:tracePt t="113312" x="2965450" y="3651250"/>
          <p14:tracePt t="113328" x="2965450" y="3629025"/>
          <p14:tracePt t="113328" x="2965450" y="3614738"/>
          <p14:tracePt t="113345" x="2994025" y="3565525"/>
          <p14:tracePt t="113361" x="3008313" y="3536950"/>
          <p14:tracePt t="113379" x="3022600" y="3522663"/>
          <p14:tracePt t="113395" x="3036888" y="3508375"/>
          <p14:tracePt t="113412" x="3043238" y="3494088"/>
          <p14:tracePt t="113428" x="3065463" y="3451225"/>
          <p14:tracePt t="113445" x="3071813" y="3443288"/>
          <p14:tracePt t="113461" x="3079750" y="3408363"/>
          <p14:tracePt t="113478" x="3086100" y="3386138"/>
          <p14:tracePt t="113495" x="3094038" y="3371850"/>
          <p14:tracePt t="113511" x="3100388" y="3365500"/>
          <p14:tracePt t="113528" x="3108325" y="3357563"/>
          <p14:tracePt t="113528" x="3108325" y="3351213"/>
          <p14:tracePt t="113545" x="3114675" y="3343275"/>
          <p14:tracePt t="115913" x="3114675" y="3336925"/>
          <p14:tracePt t="117138" x="3114675" y="3308350"/>
          <p14:tracePt t="117145" x="3122613" y="3294063"/>
          <p14:tracePt t="117153" x="3128963" y="3271838"/>
          <p14:tracePt t="117161" x="3136900" y="3265488"/>
          <p14:tracePt t="117225" x="3143250" y="3257550"/>
          <p14:tracePt t="117233" x="3151188" y="3243263"/>
          <p14:tracePt t="117249" x="3171825" y="3214688"/>
          <p14:tracePt t="117258" x="3179763" y="3208338"/>
          <p14:tracePt t="117265" x="3186113" y="3200400"/>
          <p14:tracePt t="117265" x="3194050" y="3194050"/>
          <p14:tracePt t="117273" x="3200400" y="3179763"/>
          <p14:tracePt t="117290" x="3222625" y="3157538"/>
          <p14:tracePt t="117306" x="3228975" y="3143250"/>
          <p14:tracePt t="117323" x="3236913" y="3122613"/>
          <p14:tracePt t="117339" x="3243263" y="3114675"/>
          <p14:tracePt t="117355" x="3257550" y="3100388"/>
          <p14:tracePt t="117372" x="3265488" y="3094038"/>
          <p14:tracePt t="117521" x="3265488" y="3108325"/>
          <p14:tracePt t="117529" x="3265488" y="3136900"/>
          <p14:tracePt t="117536" x="3257550" y="3143250"/>
          <p14:tracePt t="117539" x="3243263" y="3157538"/>
          <p14:tracePt t="117556" x="3214688" y="3179763"/>
          <p14:tracePt t="117573" x="3208338" y="3179763"/>
          <p14:tracePt t="117589" x="3186113" y="3194050"/>
          <p14:tracePt t="117606" x="3171825" y="3200400"/>
          <p14:tracePt t="117622" x="3157538" y="3200400"/>
          <p14:tracePt t="117639" x="3143250" y="3200400"/>
          <p14:tracePt t="117655" x="3114675" y="3200400"/>
          <p14:tracePt t="117672" x="3100388" y="3214688"/>
          <p14:tracePt t="117713" x="3094038" y="3214688"/>
          <p14:tracePt t="117720" x="3079750" y="3214688"/>
          <p14:tracePt t="117729" x="3071813" y="3214688"/>
          <p14:tracePt t="117738" x="3043238" y="3214688"/>
          <p14:tracePt t="117755" x="3028950" y="3214688"/>
          <p14:tracePt t="117773" x="3022600" y="3214688"/>
          <p14:tracePt t="117788" x="2986088" y="3214688"/>
          <p14:tracePt t="117805" x="2936875" y="3194050"/>
          <p14:tracePt t="117821" x="2900363" y="3165475"/>
          <p14:tracePt t="117864" x="2894013" y="3165475"/>
          <p14:tracePt t="117873" x="2886075" y="3157538"/>
          <p14:tracePt t="117881" x="2871788" y="3151188"/>
          <p14:tracePt t="117889" x="2851150" y="3128963"/>
          <p14:tracePt t="117889" x="2843213" y="3122613"/>
          <p14:tracePt t="117905" x="2828925" y="3086100"/>
          <p14:tracePt t="117922" x="2822575" y="3051175"/>
          <p14:tracePt t="117954" x="2808288" y="3008313"/>
          <p14:tracePt t="117955" x="2800350" y="2979738"/>
          <p14:tracePt t="117972" x="2786063" y="2951163"/>
          <p14:tracePt t="118025" x="2786063" y="2936875"/>
          <p14:tracePt t="118057" x="2786063" y="2922588"/>
          <p14:tracePt t="118062" x="2786063" y="2894013"/>
          <p14:tracePt t="118071" x="2786063" y="2871788"/>
          <p14:tracePt t="118088" x="2794000" y="2836863"/>
          <p14:tracePt t="118088" x="2794000" y="2828925"/>
          <p14:tracePt t="118106" x="2814638" y="2808288"/>
          <p14:tracePt t="118121" x="2822575" y="2800350"/>
          <p14:tracePt t="118138" x="2828925" y="2794000"/>
          <p14:tracePt t="118177" x="2851150" y="2779713"/>
          <p14:tracePt t="118185" x="2879725" y="2751138"/>
          <p14:tracePt t="118193" x="2914650" y="2743200"/>
          <p14:tracePt t="118205" x="2943225" y="2736850"/>
          <p14:tracePt t="118221" x="2986088" y="2708275"/>
          <p14:tracePt t="118238" x="3051175" y="2671763"/>
          <p14:tracePt t="118254" x="3079750" y="2651125"/>
          <p14:tracePt t="118272" x="3108325" y="2636838"/>
          <p14:tracePt t="118288" x="3122613" y="2622550"/>
          <p14:tracePt t="118305" x="3136900" y="2614613"/>
          <p14:tracePt t="118353" x="3143250" y="2608263"/>
          <p14:tracePt t="118385" x="3151188" y="2608263"/>
          <p14:tracePt t="118413" x="3165475" y="2608263"/>
          <p14:tracePt t="118433" x="3208338" y="2608263"/>
          <p14:tracePt t="118441" x="3257550" y="2614613"/>
          <p14:tracePt t="118455" x="3300413" y="2643188"/>
          <p14:tracePt t="118457" x="3357563" y="2693988"/>
          <p14:tracePt t="118472" x="3365500" y="2700338"/>
          <p14:tracePt t="118487" x="3365500" y="2714625"/>
          <p14:tracePt t="118504" x="3365500" y="2771775"/>
          <p14:tracePt t="118521" x="3365500" y="2828925"/>
          <p14:tracePt t="118538" x="3365500" y="2857500"/>
          <p14:tracePt t="118554" x="3365500" y="2871788"/>
          <p14:tracePt t="118571" x="3365500" y="2894013"/>
          <p14:tracePt t="118587" x="3357563" y="2914650"/>
          <p14:tracePt t="118604" x="3351213" y="2928938"/>
          <p14:tracePt t="118620" x="3336925" y="2943225"/>
          <p14:tracePt t="118637" x="3328988" y="2951163"/>
          <p14:tracePt t="118681" x="3322638" y="2965450"/>
          <p14:tracePt t="118793" x="3322638" y="2971800"/>
          <p14:tracePt t="118801" x="3429000" y="3000375"/>
          <p14:tracePt t="118809" x="3657600" y="3028950"/>
          <p14:tracePt t="118821" x="3843338" y="3043238"/>
          <p14:tracePt t="118837" x="3937000" y="3043238"/>
          <p14:tracePt t="118853" x="3957638" y="3043238"/>
          <p14:tracePt t="118905" x="3979863" y="3036888"/>
          <p14:tracePt t="118945" x="3986213" y="3028950"/>
          <p14:tracePt t="118946" x="4000500" y="3028950"/>
          <p14:tracePt t="118961" x="4022725" y="3022600"/>
          <p14:tracePt t="118978" x="4029075" y="3014663"/>
          <p14:tracePt t="118985" x="4043363" y="3014663"/>
          <p14:tracePt t="118989" x="4071938" y="3000375"/>
          <p14:tracePt t="119003" x="4129088" y="3000375"/>
          <p14:tracePt t="119020" x="4186238" y="3000375"/>
          <p14:tracePt t="119036" x="4200525" y="3000375"/>
          <p14:tracePt t="119054" x="4214813" y="3000375"/>
          <p14:tracePt t="119105" x="4222750" y="3000375"/>
          <p14:tracePt t="119113" x="4237038" y="3000375"/>
          <p14:tracePt t="119118" x="4265613" y="2986088"/>
          <p14:tracePt t="119123" x="4279900" y="2986088"/>
          <p14:tracePt t="119136" x="4343400" y="2986088"/>
          <p14:tracePt t="119154" x="4357688" y="2986088"/>
          <p14:tracePt t="119281" x="4343400" y="2994025"/>
          <p14:tracePt t="119289" x="4314825" y="2994025"/>
          <p14:tracePt t="119297" x="4279900" y="2994025"/>
          <p14:tracePt t="119305" x="4229100" y="3000375"/>
          <p14:tracePt t="119320" x="4186238" y="3000375"/>
          <p14:tracePt t="119336" x="4165600" y="3000375"/>
          <p14:tracePt t="119336" x="4151313" y="3000375"/>
          <p14:tracePt t="119354" x="4129088" y="3000375"/>
          <p14:tracePt t="119401" x="4122738" y="3000375"/>
          <p14:tracePt t="119409" x="4086225" y="2986088"/>
          <p14:tracePt t="119416" x="4079875" y="2979738"/>
          <p14:tracePt t="119419" x="4051300" y="2951163"/>
          <p14:tracePt t="119465" x="4043363" y="2943225"/>
          <p14:tracePt t="119478" x="4043363" y="2922588"/>
          <p14:tracePt t="119489" x="4043363" y="2914650"/>
          <p14:tracePt t="119497" x="4037013" y="2908300"/>
          <p14:tracePt t="119513" x="4037013" y="2900363"/>
          <p14:tracePt t="119519" x="4037013" y="2886075"/>
          <p14:tracePt t="119535" x="4037013" y="2879725"/>
          <p14:tracePt t="119535" x="4037013" y="2865438"/>
          <p14:tracePt t="119553" x="4037013" y="2843213"/>
          <p14:tracePt t="119570" x="4037013" y="2814638"/>
          <p14:tracePt t="119586" x="4057650" y="2794000"/>
          <p14:tracePt t="119602" x="4100513" y="2771775"/>
          <p14:tracePt t="119620" x="4137025" y="2771775"/>
          <p14:tracePt t="119635" x="4179888" y="2757488"/>
          <p14:tracePt t="119653" x="4214813" y="2743200"/>
          <p14:tracePt t="119669" x="4237038" y="2743200"/>
          <p14:tracePt t="119686" x="4271963" y="2743200"/>
          <p14:tracePt t="119702" x="4300538" y="2743200"/>
          <p14:tracePt t="119719" x="4314825" y="2743200"/>
          <p14:tracePt t="119777" x="4322763" y="2743200"/>
          <p14:tracePt t="119785" x="4322763" y="2751138"/>
          <p14:tracePt t="119793" x="4322763" y="2757488"/>
          <p14:tracePt t="119801" x="4322763" y="2786063"/>
          <p14:tracePt t="119809" x="4265613" y="2808288"/>
          <p14:tracePt t="119818" x="4222750" y="2814638"/>
          <p14:tracePt t="119835" x="4200525" y="2828925"/>
          <p14:tracePt t="119969" x="4200525" y="2836863"/>
          <p14:tracePt t="119969" x="4294188" y="2851150"/>
          <p14:tracePt t="119986" x="4437063" y="2908300"/>
          <p14:tracePt t="119993" x="4594225" y="2936875"/>
          <p14:tracePt t="120000" x="4751388" y="2994025"/>
          <p14:tracePt t="120009" x="5029200" y="3065463"/>
          <p14:tracePt t="120018" x="5180013" y="3094038"/>
          <p14:tracePt t="120035" x="5200650" y="3100388"/>
          <p14:tracePt t="120089" x="5229225" y="3100388"/>
          <p14:tracePt t="120097" x="5243513" y="3100388"/>
          <p14:tracePt t="120105" x="5251450" y="3100388"/>
          <p14:tracePt t="120109" x="5265738" y="3100388"/>
          <p14:tracePt t="120118" x="5280025" y="3100388"/>
          <p14:tracePt t="120135" x="5314950" y="3094038"/>
          <p14:tracePt t="120152" x="5322888" y="3086100"/>
          <p14:tracePt t="120168" x="5329238" y="3086100"/>
          <p14:tracePt t="120185" x="5351463" y="3071813"/>
          <p14:tracePt t="120202" x="5365750" y="3057525"/>
          <p14:tracePt t="120218" x="5372100" y="3051175"/>
          <p14:tracePt t="120235" x="5386388" y="3028950"/>
          <p14:tracePt t="120252" x="5408613" y="3014663"/>
          <p14:tracePt t="120268" x="5429250" y="2979738"/>
          <p14:tracePt t="120285" x="5437188" y="2971800"/>
          <p14:tracePt t="120301" x="5443538" y="2965450"/>
          <p14:tracePt t="120337" x="5472113" y="2957513"/>
          <p14:tracePt t="120339" x="5480050" y="2951163"/>
          <p14:tracePt t="120385" x="5486400" y="2951163"/>
          <p14:tracePt t="120393" x="5500688" y="2951163"/>
          <p14:tracePt t="120497" x="5508625" y="2951163"/>
          <p14:tracePt t="120502" x="5508625" y="2957513"/>
          <p14:tracePt t="120509" x="5508625" y="2979738"/>
          <p14:tracePt t="120517" x="5500688" y="2994025"/>
          <p14:tracePt t="120534" x="5486400" y="2994025"/>
          <p14:tracePt t="120551" x="5443538" y="2994025"/>
          <p14:tracePt t="120568" x="5386388" y="2994025"/>
          <p14:tracePt t="120568" x="5351463" y="2994025"/>
          <p14:tracePt t="120585" x="5300663" y="2979738"/>
          <p14:tracePt t="120602" x="5286375" y="2971800"/>
          <p14:tracePt t="120618" x="5280025" y="2965450"/>
          <p14:tracePt t="120634" x="5272088" y="2936875"/>
          <p14:tracePt t="120650" x="5272088" y="2900363"/>
          <p14:tracePt t="120667" x="5272088" y="2894013"/>
          <p14:tracePt t="120685" x="5251450" y="2871788"/>
          <p14:tracePt t="120701" x="5251450" y="2857500"/>
          <p14:tracePt t="120718" x="5251450" y="2851150"/>
          <p14:tracePt t="120734" x="5251450" y="2836863"/>
          <p14:tracePt t="120751" x="5280025" y="2814638"/>
          <p14:tracePt t="120767" x="5386388" y="2814638"/>
          <p14:tracePt t="120784" x="5500688" y="2814638"/>
          <p14:tracePt t="120802" x="5551488" y="2814638"/>
          <p14:tracePt t="120817" x="5586413" y="2822575"/>
          <p14:tracePt t="120834" x="5622925" y="2822575"/>
          <p14:tracePt t="120889" x="5629275" y="2828925"/>
          <p14:tracePt t="120897" x="5629275" y="2836863"/>
          <p14:tracePt t="120900" x="5622925" y="2857500"/>
          <p14:tracePt t="120917" x="5586413" y="2879725"/>
          <p14:tracePt t="120917" x="5500688" y="2900363"/>
          <p14:tracePt t="120934" x="5437188" y="2922588"/>
          <p14:tracePt t="120950" x="5429250" y="2928938"/>
          <p14:tracePt t="121081" x="5480050" y="2914650"/>
          <p14:tracePt t="121089" x="5551488" y="2900363"/>
          <p14:tracePt t="121097" x="5622925" y="2900363"/>
          <p14:tracePt t="121099" x="5715000" y="2894013"/>
          <p14:tracePt t="121117" x="5794375" y="2894013"/>
          <p14:tracePt t="121134" x="5894388" y="2879725"/>
          <p14:tracePt t="121150" x="6108700" y="2857500"/>
          <p14:tracePt t="121167" x="6343650" y="2857500"/>
          <p14:tracePt t="121183" x="6537325" y="2857500"/>
          <p14:tracePt t="121200" x="6794500" y="2857500"/>
          <p14:tracePt t="121217" x="6900863" y="2857500"/>
          <p14:tracePt t="121234" x="6972300" y="2843213"/>
          <p14:tracePt t="121250" x="7023100" y="2836863"/>
          <p14:tracePt t="121267" x="7051675" y="2828925"/>
          <p14:tracePt t="121284" x="7094538" y="2808288"/>
          <p14:tracePt t="121301" x="7123113" y="2800350"/>
          <p14:tracePt t="121317" x="7129463" y="2794000"/>
          <p14:tracePt t="121333" x="7137400" y="2794000"/>
          <p14:tracePt t="121349" x="7165975" y="2786063"/>
          <p14:tracePt t="121367" x="7186613" y="2771775"/>
          <p14:tracePt t="121383" x="7229475" y="2757488"/>
          <p14:tracePt t="121400" x="7265988" y="2751138"/>
          <p14:tracePt t="121416" x="7272338" y="2751138"/>
          <p14:tracePt t="121497" x="7280275" y="2751138"/>
          <p14:tracePt t="121505" x="7280275" y="2786063"/>
          <p14:tracePt t="121513" x="7251700" y="2814638"/>
          <p14:tracePt t="121532" x="7194550" y="2851150"/>
          <p14:tracePt t="121533" x="7158038" y="2879725"/>
          <p14:tracePt t="121550" x="7094538" y="2908300"/>
          <p14:tracePt t="121566" x="7058025" y="2908300"/>
          <p14:tracePt t="121583" x="6980238" y="2908300"/>
          <p14:tracePt t="121600" x="6843713" y="2908300"/>
          <p14:tracePt t="121616" x="6615113" y="2908300"/>
          <p14:tracePt t="121634" x="6523038" y="2908300"/>
          <p14:tracePt t="121649" x="6472238" y="2908300"/>
          <p14:tracePt t="121667" x="6443663" y="2908300"/>
          <p14:tracePt t="121729" x="6437313" y="2900363"/>
          <p14:tracePt t="121737" x="6437313" y="2865438"/>
          <p14:tracePt t="121745" x="6437313" y="2851150"/>
          <p14:tracePt t="121753" x="6437313" y="2808288"/>
          <p14:tracePt t="121766" x="6451600" y="2779713"/>
          <p14:tracePt t="121799" x="6472238" y="2757488"/>
          <p14:tracePt t="121799" x="6494463" y="2736850"/>
          <p14:tracePt t="121815" x="6515100" y="2736850"/>
          <p14:tracePt t="121832" x="6608763" y="2736850"/>
          <p14:tracePt t="121849" x="6729413" y="2736850"/>
          <p14:tracePt t="121866" x="6823075" y="2765425"/>
          <p14:tracePt t="121882" x="6858000" y="2786063"/>
          <p14:tracePt t="121899" x="6872288" y="2808288"/>
          <p14:tracePt t="121915" x="6880225" y="2828925"/>
          <p14:tracePt t="121933" x="6894513" y="2922588"/>
          <p14:tracePt t="121949" x="6894513" y="2986088"/>
          <p14:tracePt t="121966" x="6894513" y="3051175"/>
          <p14:tracePt t="121982" x="6894513" y="3108325"/>
          <p14:tracePt t="121999" x="6865938" y="3128963"/>
          <p14:tracePt t="122015" x="6858000" y="3136900"/>
          <p14:tracePt t="122033" x="6815138" y="3157538"/>
          <p14:tracePt t="122050" x="6794500" y="3157538"/>
          <p14:tracePt t="122066" x="6780213" y="3143250"/>
          <p14:tracePt t="122113" x="6772275" y="3136900"/>
          <p14:tracePt t="122113" x="6757988" y="3122613"/>
          <p14:tracePt t="122137" x="6757988" y="3114675"/>
          <p14:tracePt t="122257" x="6757988" y="3122613"/>
          <p14:tracePt t="122265" x="6757988" y="3171825"/>
          <p14:tracePt t="122273" x="6757988" y="3251200"/>
          <p14:tracePt t="122281" x="6786563" y="3386138"/>
          <p14:tracePt t="122299" x="6837363" y="3565525"/>
          <p14:tracePt t="122315" x="6886575" y="3714750"/>
          <p14:tracePt t="122333" x="6908800" y="3822700"/>
          <p14:tracePt t="122348" x="6929438" y="3922713"/>
          <p14:tracePt t="122365" x="6929438" y="4000500"/>
          <p14:tracePt t="122381" x="6929438" y="4065588"/>
          <p14:tracePt t="122399" x="6929438" y="4143375"/>
          <p14:tracePt t="122414" x="6929438" y="4200525"/>
          <p14:tracePt t="122432" x="6929438" y="4265613"/>
          <p14:tracePt t="122448" x="6929438" y="4343400"/>
          <p14:tracePt t="122466" x="6929438" y="4437063"/>
          <p14:tracePt t="122482" x="6929438" y="4494213"/>
          <p14:tracePt t="122499" x="6929438" y="4543425"/>
          <p14:tracePt t="122515" x="6929438" y="4594225"/>
          <p14:tracePt t="122532" x="6908800" y="4637088"/>
          <p14:tracePt t="122548" x="6872288" y="4708525"/>
          <p14:tracePt t="122564" x="6837363" y="4743450"/>
          <p14:tracePt t="122581" x="6800850" y="4779963"/>
          <p14:tracePt t="122597" x="6729413" y="4808538"/>
          <p14:tracePt t="122614" x="6615113" y="4814888"/>
          <p14:tracePt t="122631" x="6486525" y="4814888"/>
          <p14:tracePt t="122648" x="6280150" y="4814888"/>
          <p14:tracePt t="122666" x="6172200" y="4814888"/>
          <p14:tracePt t="122681" x="6051550" y="4814888"/>
          <p14:tracePt t="122698" x="5929313" y="4814888"/>
          <p14:tracePt t="122714" x="5786438" y="4800600"/>
          <p14:tracePt t="122731" x="5657850" y="4779963"/>
          <p14:tracePt t="122749" x="5500688" y="4779963"/>
          <p14:tracePt t="122764" x="5380038" y="4779963"/>
          <p14:tracePt t="122782" x="5272088" y="4779963"/>
          <p14:tracePt t="122799" x="5165725" y="4779963"/>
          <p14:tracePt t="122815" x="5080000" y="4779963"/>
          <p14:tracePt t="122831" x="5072063" y="4779963"/>
          <p14:tracePt t="122905" x="5086350" y="4765675"/>
          <p14:tracePt t="122913" x="5151438" y="4757738"/>
          <p14:tracePt t="122914" x="5343525" y="4743450"/>
          <p14:tracePt t="122930" x="5500688" y="4743450"/>
          <p14:tracePt t="122948" x="5614988" y="4729163"/>
          <p14:tracePt t="122964" x="5686425" y="4722813"/>
          <p14:tracePt t="122981" x="5737225" y="4700588"/>
          <p14:tracePt t="122998" x="5794375" y="4694238"/>
          <p14:tracePt t="123015" x="5843588" y="4686300"/>
          <p14:tracePt t="123030" x="5900738" y="4665663"/>
          <p14:tracePt t="123047" x="5922963" y="4651375"/>
          <p14:tracePt t="123064" x="5929313" y="4643438"/>
          <p14:tracePt t="123138" x="5900738" y="4651375"/>
          <p14:tracePt t="123142" x="5872163" y="4651375"/>
          <p14:tracePt t="123149" x="5815013" y="4657725"/>
          <p14:tracePt t="123163" x="5751513" y="4700588"/>
          <p14:tracePt t="123180" x="5694363" y="4708525"/>
          <p14:tracePt t="123196" x="5608638" y="4751388"/>
          <p14:tracePt t="123214" x="5522913" y="4779963"/>
          <p14:tracePt t="123230" x="5380038" y="4822825"/>
          <p14:tracePt t="123247" x="5237163" y="4843463"/>
          <p14:tracePt t="123263" x="5072063" y="4872038"/>
          <p14:tracePt t="123263" x="5022850" y="4872038"/>
          <p14:tracePt t="123282" x="4914900" y="4872038"/>
          <p14:tracePt t="123297" x="4794250" y="4872038"/>
          <p14:tracePt t="123314" x="4614863" y="4851400"/>
          <p14:tracePt t="123331" x="4400550" y="4779963"/>
          <p14:tracePt t="123348" x="4157663" y="4714875"/>
          <p14:tracePt t="123363" x="3886200" y="4629150"/>
          <p14:tracePt t="123381" x="3657600" y="4579938"/>
          <p14:tracePt t="123397" x="3514725" y="4551363"/>
          <p14:tracePt t="123414" x="3457575" y="4543425"/>
          <p14:tracePt t="123430" x="3414713" y="4522788"/>
          <p14:tracePt t="123447" x="3351213" y="4514850"/>
          <p14:tracePt t="123463" x="3279775" y="4486275"/>
          <p14:tracePt t="123480" x="3151188" y="4437063"/>
          <p14:tracePt t="123497" x="2965450" y="4314825"/>
          <p14:tracePt t="123514" x="2879725" y="4237038"/>
          <p14:tracePt t="123530" x="2771775" y="4137025"/>
          <p14:tracePt t="123548" x="2665413" y="4057650"/>
          <p14:tracePt t="123563" x="2608263" y="3951288"/>
          <p14:tracePt t="123580" x="2565400" y="3794125"/>
          <p14:tracePt t="123597" x="2565400" y="3565525"/>
          <p14:tracePt t="123614" x="2565400" y="3328988"/>
          <p14:tracePt t="123629" x="2565400" y="3136900"/>
          <p14:tracePt t="123647" x="2557463" y="3014663"/>
          <p14:tracePt t="123663" x="2557463" y="2965450"/>
          <p14:tracePt t="123680" x="2571750" y="2908300"/>
          <p14:tracePt t="123696" x="2586038" y="2894013"/>
          <p14:tracePt t="123714" x="2593975" y="2886075"/>
          <p14:tracePt t="123730" x="2600325" y="2879725"/>
          <p14:tracePt t="123809" x="2608263" y="2894013"/>
          <p14:tracePt t="123817" x="2608263" y="2928938"/>
          <p14:tracePt t="123825" x="2608263" y="2965450"/>
          <p14:tracePt t="123832" x="2608263" y="3057525"/>
          <p14:tracePt t="123847" x="2608263" y="3179763"/>
          <p14:tracePt t="123863" x="2608263" y="3300413"/>
          <p14:tracePt t="123880" x="2614613" y="3429000"/>
          <p14:tracePt t="123896" x="2636838" y="3579813"/>
          <p14:tracePt t="123913" x="2665413" y="3686175"/>
          <p14:tracePt t="123929" x="2671763" y="3794125"/>
          <p14:tracePt t="123947" x="2693988" y="3922713"/>
          <p14:tracePt t="123962" x="2743200" y="4037013"/>
          <p14:tracePt t="123980" x="2771775" y="4094163"/>
          <p14:tracePt t="123996" x="2779713" y="4108450"/>
          <p14:tracePt t="124033" x="2786063" y="4114800"/>
          <p14:tracePt t="124082" x="2814638" y="4114800"/>
          <p14:tracePt t="124089" x="2851150" y="4071938"/>
          <p14:tracePt t="124097" x="2900363" y="3986213"/>
          <p14:tracePt t="124113" x="2943225" y="3814763"/>
          <p14:tracePt t="124129" x="2957513" y="3708400"/>
          <p14:tracePt t="124146" x="2979738" y="3608388"/>
          <p14:tracePt t="124163" x="2986088" y="3551238"/>
          <p14:tracePt t="124179" x="2986088" y="3508375"/>
          <p14:tracePt t="124196" x="2986088" y="3443288"/>
          <p14:tracePt t="124213" x="2986088" y="3386138"/>
          <p14:tracePt t="124229" x="2986088" y="3343275"/>
          <p14:tracePt t="124246" x="3000375" y="3286125"/>
          <p14:tracePt t="124262" x="3008313" y="3243263"/>
          <p14:tracePt t="124279" x="3036888" y="3200400"/>
          <p14:tracePt t="124295" x="3036888" y="3151188"/>
          <p14:tracePt t="124312" x="3036888" y="3100388"/>
          <p14:tracePt t="124329" x="3043238" y="3079750"/>
          <p14:tracePt t="124368" x="3043238" y="3071813"/>
          <p14:tracePt t="124465" x="3043238" y="3122613"/>
          <p14:tracePt t="124473" x="3043238" y="3271838"/>
          <p14:tracePt t="124481" x="3043238" y="3343275"/>
          <p14:tracePt t="124489" x="3022600" y="3451225"/>
          <p14:tracePt t="124489" x="3014663" y="3522663"/>
          <p14:tracePt t="124498" x="2986088" y="3643313"/>
          <p14:tracePt t="124512" x="2957513" y="3822700"/>
          <p14:tracePt t="124528" x="2936875" y="4000500"/>
          <p14:tracePt t="124546" x="2936875" y="4094163"/>
          <p14:tracePt t="124561" x="2936875" y="4137025"/>
          <p14:tracePt t="124578" x="2936875" y="4179888"/>
          <p14:tracePt t="124595" x="2936875" y="4237038"/>
          <p14:tracePt t="124612" x="2936875" y="4300538"/>
          <p14:tracePt t="124629" x="2951163" y="4379913"/>
          <p14:tracePt t="124645" x="2957513" y="4451350"/>
          <p14:tracePt t="124662" x="2971800" y="4529138"/>
          <p14:tracePt t="124679" x="3000375" y="4572000"/>
          <p14:tracePt t="124696" x="3014663" y="4594225"/>
          <p14:tracePt t="124712" x="3043238" y="4629150"/>
          <p14:tracePt t="124712" x="3051175" y="4637088"/>
          <p14:tracePt t="124730" x="3086100" y="4672013"/>
          <p14:tracePt t="124746" x="3100388" y="4679950"/>
          <p14:tracePt t="124762" x="3171825" y="4700588"/>
          <p14:tracePt t="124779" x="3308350" y="4700588"/>
          <p14:tracePt t="124795" x="3500438" y="4665663"/>
          <p14:tracePt t="124811" x="3708400" y="4529138"/>
          <p14:tracePt t="124829" x="3879850" y="4443413"/>
          <p14:tracePt t="124845" x="3937000" y="4408488"/>
          <p14:tracePt t="124862" x="3965575" y="4394200"/>
          <p14:tracePt t="124878" x="3986213" y="4379913"/>
          <p14:tracePt t="124895" x="4008438" y="4379913"/>
          <p14:tracePt t="124911" x="4065588" y="4365625"/>
          <p14:tracePt t="124928" x="4194175" y="4343400"/>
          <p14:tracePt t="124944" x="4500563" y="4337050"/>
          <p14:tracePt t="124962" x="4657725" y="4337050"/>
          <p14:tracePt t="124977" x="4743450" y="4337050"/>
          <p14:tracePt t="124995" x="4779963" y="4337050"/>
          <p14:tracePt t="125011" x="4814888" y="4337050"/>
          <p14:tracePt t="125028" x="4865688" y="4337050"/>
          <p14:tracePt t="125044" x="4922838" y="4337050"/>
          <p14:tracePt t="125061" x="5008563" y="4337050"/>
          <p14:tracePt t="125077" x="5065713" y="4337050"/>
          <p14:tracePt t="125094" x="5108575" y="4343400"/>
          <p14:tracePt t="125111" x="5180013" y="4365625"/>
          <p14:tracePt t="125128" x="5265738" y="4400550"/>
          <p14:tracePt t="125144" x="5394325" y="4471988"/>
          <p14:tracePt t="125162" x="5437188" y="4494213"/>
          <p14:tracePt t="125178" x="5457825" y="4522788"/>
          <p14:tracePt t="125195" x="5457825" y="4579938"/>
          <p14:tracePt t="125211" x="5457825" y="4665663"/>
          <p14:tracePt t="125228" x="5451475" y="4743450"/>
          <p14:tracePt t="125244" x="5437188" y="4794250"/>
          <p14:tracePt t="125261" x="5414963" y="4829175"/>
          <p14:tracePt t="125278" x="5408613" y="4837113"/>
          <p14:tracePt t="125329" x="5394325" y="4837113"/>
          <p14:tracePt t="125337" x="5357813" y="4837113"/>
          <p14:tracePt t="125345" x="5314950" y="4837113"/>
          <p14:tracePt t="125353" x="5265738" y="4808538"/>
          <p14:tracePt t="125360" x="5072063" y="4629150"/>
          <p14:tracePt t="125377" x="4965700" y="4443413"/>
          <p14:tracePt t="125394" x="4872038" y="4243388"/>
          <p14:tracePt t="125410" x="4765675" y="4043363"/>
          <p14:tracePt t="125428" x="4700588" y="3879850"/>
          <p14:tracePt t="125444" x="4665663" y="3729038"/>
          <p14:tracePt t="125461" x="4651375" y="3608388"/>
          <p14:tracePt t="125477" x="4614863" y="3494088"/>
          <p14:tracePt t="125494" x="4586288" y="3422650"/>
          <p14:tracePt t="125510" x="4537075" y="3351213"/>
          <p14:tracePt t="125527" x="4508500" y="3308350"/>
          <p14:tracePt t="125544" x="4508500" y="3257550"/>
          <p14:tracePt t="125544" x="4508500" y="3243263"/>
          <p14:tracePt t="125562" x="4508500" y="3186113"/>
          <p14:tracePt t="125577" x="4508500" y="3171825"/>
          <p14:tracePt t="125594" x="4508500" y="3157538"/>
          <p14:tracePt t="125665" x="4494213" y="3171825"/>
          <p14:tracePt t="125673" x="4465638" y="3200400"/>
          <p14:tracePt t="125681" x="4422775" y="3300413"/>
          <p14:tracePt t="125694" x="4400550" y="3386138"/>
          <p14:tracePt t="125710" x="4365625" y="3500438"/>
          <p14:tracePt t="125728" x="4343400" y="3608388"/>
          <p14:tracePt t="125743" x="4329113" y="3714750"/>
          <p14:tracePt t="125743" x="4308475" y="3779838"/>
          <p14:tracePt t="125761" x="4286250" y="3937000"/>
          <p14:tracePt t="125778" x="4243388" y="4086225"/>
          <p14:tracePt t="125794" x="4243388" y="4208463"/>
          <p14:tracePt t="125810" x="4243388" y="4300538"/>
          <p14:tracePt t="125828" x="4257675" y="4351338"/>
          <p14:tracePt t="125843" x="4294188" y="4371975"/>
          <p14:tracePt t="125861" x="4322763" y="4371975"/>
          <p14:tracePt t="125876" x="4379913" y="4371975"/>
          <p14:tracePt t="125894" x="4451350" y="4371975"/>
          <p14:tracePt t="125909" x="4508500" y="4371975"/>
          <p14:tracePt t="125927" x="4557713" y="4394200"/>
          <p14:tracePt t="125943" x="4600575" y="4394200"/>
          <p14:tracePt t="125961" x="4665663" y="4394200"/>
          <p14:tracePt t="125976" x="4829175" y="4371975"/>
          <p14:tracePt t="125994" x="4951413" y="4300538"/>
          <p14:tracePt t="126010" x="5051425" y="4229100"/>
          <p14:tracePt t="126026" x="5157788" y="4186238"/>
          <p14:tracePt t="126043" x="5194300" y="4171950"/>
          <p14:tracePt t="126097" x="5200650" y="4171950"/>
          <p14:tracePt t="126129" x="5208588" y="4171950"/>
          <p14:tracePt t="126137" x="5208588" y="4251325"/>
          <p14:tracePt t="126146" x="5208588" y="4308475"/>
          <p14:tracePt t="126147" x="5208588" y="4357688"/>
          <p14:tracePt t="126160" x="5208588" y="4437063"/>
          <p14:tracePt t="126176" x="5214938" y="4457700"/>
          <p14:tracePt t="126217" x="5222875" y="4465638"/>
          <p14:tracePt t="126233" x="5229225" y="4465638"/>
          <p14:tracePt t="126243" x="5243513" y="4465638"/>
          <p14:tracePt t="126246" x="5280025" y="4429125"/>
          <p14:tracePt t="126259" x="5300663" y="4322763"/>
          <p14:tracePt t="126276" x="5314950" y="4165600"/>
          <p14:tracePt t="126293" x="5314950" y="3957638"/>
          <p14:tracePt t="126309" x="5314950" y="3736975"/>
          <p14:tracePt t="126326" x="5314950" y="3508375"/>
          <p14:tracePt t="126342" x="5308600" y="3336925"/>
          <p14:tracePt t="126360" x="5286375" y="3222625"/>
          <p14:tracePt t="126376" x="5286375" y="3143250"/>
          <p14:tracePt t="126376" x="5286375" y="3114675"/>
          <p14:tracePt t="126394" x="5286375" y="3057525"/>
          <p14:tracePt t="126409" x="5286375" y="3014663"/>
          <p14:tracePt t="126426" x="5280025" y="2979738"/>
          <p14:tracePt t="126442" x="5272088" y="2971800"/>
          <p14:tracePt t="126553" x="5272088" y="2986088"/>
          <p14:tracePt t="126560" x="5272088" y="3079750"/>
          <p14:tracePt t="126569" x="5272088" y="3165475"/>
          <p14:tracePt t="126576" x="5300663" y="3343275"/>
          <p14:tracePt t="126592" x="5329238" y="3657600"/>
          <p14:tracePt t="126610" x="5343525" y="3829050"/>
          <p14:tracePt t="126625" x="5365750" y="3994150"/>
          <p14:tracePt t="126643" x="5380038" y="4100513"/>
          <p14:tracePt t="126658" x="5386388" y="4194175"/>
          <p14:tracePt t="126676" x="5408613" y="4229100"/>
          <p14:tracePt t="126692" x="5408613" y="4243388"/>
          <p14:tracePt t="126709" x="5414963" y="4257675"/>
          <p14:tracePt t="126761" x="5422900" y="4257675"/>
          <p14:tracePt t="126769" x="5465763" y="4257675"/>
          <p14:tracePt t="126773" x="5543550" y="4086225"/>
          <p14:tracePt t="126773" x="5586413" y="3979863"/>
          <p14:tracePt t="126794" x="5614988" y="3871913"/>
          <p14:tracePt t="126794" x="5637213" y="3751263"/>
          <p14:tracePt t="126810" x="5694363" y="3551238"/>
          <p14:tracePt t="126826" x="5765800" y="3414713"/>
          <p14:tracePt t="126843" x="5851525" y="3294063"/>
          <p14:tracePt t="126859" x="5994400" y="3165475"/>
          <p14:tracePt t="126876" x="6129338" y="3094038"/>
          <p14:tracePt t="126891" x="6280150" y="3000375"/>
          <p14:tracePt t="126909" x="6337300" y="2971800"/>
          <p14:tracePt t="126925" x="6394450" y="2936875"/>
          <p14:tracePt t="126942" x="6415088" y="2928938"/>
          <p14:tracePt t="126958" x="6437313" y="2900363"/>
          <p14:tracePt t="126975" x="6457950" y="2900363"/>
          <p14:tracePt t="126992" x="6500813" y="2894013"/>
          <p14:tracePt t="126992" x="6508750" y="2886075"/>
          <p14:tracePt t="127010" x="6557963" y="2886075"/>
          <p14:tracePt t="127026" x="6600825" y="2886075"/>
          <p14:tracePt t="127042" x="6680200" y="2886075"/>
          <p14:tracePt t="127059" x="6708775" y="2886075"/>
          <p14:tracePt t="127076" x="6737350" y="2894013"/>
          <p14:tracePt t="127091" x="6751638" y="2914650"/>
          <p14:tracePt t="127109" x="6780213" y="2965450"/>
          <p14:tracePt t="127125" x="6800850" y="3057525"/>
          <p14:tracePt t="127142" x="6843713" y="3194050"/>
          <p14:tracePt t="127158" x="6908800" y="3308350"/>
          <p14:tracePt t="127175" x="6951663" y="3422650"/>
          <p14:tracePt t="127191" x="6965950" y="3500438"/>
          <p14:tracePt t="127208" x="6965950" y="3636963"/>
          <p14:tracePt t="127225" x="6965950" y="3751263"/>
          <p14:tracePt t="127242" x="6965950" y="3894138"/>
          <p14:tracePt t="127258" x="6965950" y="4079875"/>
          <p14:tracePt t="127276" x="6929438" y="4257675"/>
          <p14:tracePt t="127291" x="6894513" y="4437063"/>
          <p14:tracePt t="127308" x="6843713" y="4586288"/>
          <p14:tracePt t="127325" x="6786563" y="4672013"/>
          <p14:tracePt t="127342" x="6743700" y="4737100"/>
          <p14:tracePt t="127357" x="6700838" y="4751388"/>
          <p14:tracePt t="127375" x="6543675" y="4765675"/>
          <p14:tracePt t="127391" x="6315075" y="4757738"/>
          <p14:tracePt t="127408" x="6108700" y="4714875"/>
          <p14:tracePt t="127425" x="5822950" y="4694238"/>
          <p14:tracePt t="127441" x="5680075" y="4665663"/>
          <p14:tracePt t="127458" x="5572125" y="4643438"/>
          <p14:tracePt t="127475" x="5494338" y="4643438"/>
          <p14:tracePt t="127491" x="5486400" y="4643438"/>
          <p14:tracePt t="127508" x="5480050" y="4643438"/>
          <p14:tracePt t="127524" x="5465763" y="4643438"/>
          <p14:tracePt t="127542" x="5465763" y="4657725"/>
          <p14:tracePt t="127558" x="5465763" y="4665663"/>
          <p14:tracePt t="127609" x="5465763" y="4672013"/>
          <p14:tracePt t="127617" x="5500688" y="4672013"/>
          <p14:tracePt t="127625" x="5594350" y="4686300"/>
          <p14:tracePt t="127629" x="5808663" y="4737100"/>
          <p14:tracePt t="127641" x="6151563" y="4794250"/>
          <p14:tracePt t="127658" x="6457950" y="4837113"/>
          <p14:tracePt t="127675" x="6686550" y="4851400"/>
          <p14:tracePt t="127691" x="6743700" y="4851400"/>
          <p14:tracePt t="127708" x="6751638" y="4851400"/>
          <p14:tracePt t="127745" x="6757988" y="4857750"/>
          <p14:tracePt t="127777" x="6757988" y="4886325"/>
          <p14:tracePt t="127785" x="6772275" y="4922838"/>
          <p14:tracePt t="127793" x="6772275" y="4951413"/>
          <p14:tracePt t="127799" x="6772275" y="4986338"/>
          <p14:tracePt t="127807" x="6772275" y="5065713"/>
          <p14:tracePt t="127824" x="6743700" y="5165725"/>
          <p14:tracePt t="127824" x="6737350" y="5208588"/>
          <p14:tracePt t="127841" x="6694488" y="5286375"/>
          <p14:tracePt t="127857" x="6672263" y="5322888"/>
          <p14:tracePt t="127874" x="6600825" y="5394325"/>
          <p14:tracePt t="127890" x="6543675" y="5437188"/>
          <p14:tracePt t="127907" x="6508750" y="5457825"/>
          <p14:tracePt t="127923" x="6457950" y="5486400"/>
          <p14:tracePt t="127940" x="6437313" y="5494338"/>
          <p14:tracePt t="127957" x="6394450" y="5508625"/>
          <p14:tracePt t="127974" x="6323013" y="5508625"/>
          <p14:tracePt t="127990" x="6243638" y="5508625"/>
          <p14:tracePt t="128007" x="6143625" y="5508625"/>
          <p14:tracePt t="128024" x="6037263" y="5508625"/>
          <p14:tracePt t="128024" x="6000750" y="5508625"/>
          <p14:tracePt t="128042" x="5943600" y="5508625"/>
          <p14:tracePt t="128057" x="5800725" y="5508625"/>
          <p14:tracePt t="128073" x="5715000" y="5508625"/>
          <p14:tracePt t="128090" x="5637213" y="5508625"/>
          <p14:tracePt t="128106" x="5543550" y="5508625"/>
          <p14:tracePt t="128123" x="5457825" y="5508625"/>
          <p14:tracePt t="128141" x="5386388" y="5508625"/>
          <p14:tracePt t="128156" x="5322888" y="5465763"/>
          <p14:tracePt t="128173" x="5265738" y="5429250"/>
          <p14:tracePt t="128189" x="5186363" y="5365750"/>
          <p14:tracePt t="128207" x="5137150" y="5308600"/>
          <p14:tracePt t="128223" x="5086350" y="5229225"/>
          <p14:tracePt t="128223" x="5037138" y="5200650"/>
          <p14:tracePt t="128241" x="5014913" y="5157788"/>
          <p14:tracePt t="128256" x="4951413" y="5065713"/>
          <p14:tracePt t="128274" x="4937125" y="5008563"/>
          <p14:tracePt t="128289" x="4929188" y="4943475"/>
          <p14:tracePt t="128306" x="4929188" y="4886325"/>
          <p14:tracePt t="128323" x="4929188" y="4872038"/>
          <p14:tracePt t="128340" x="4943475" y="4829175"/>
          <p14:tracePt t="128357" x="4965700" y="4800600"/>
          <p14:tracePt t="128373" x="5022850" y="4751388"/>
          <p14:tracePt t="128389" x="5094288" y="4700588"/>
          <p14:tracePt t="128406" x="5194300" y="4657725"/>
          <p14:tracePt t="128423" x="5343525" y="4594225"/>
          <p14:tracePt t="128440" x="5500688" y="4551363"/>
          <p14:tracePt t="128458" x="5557838" y="4529138"/>
          <p14:tracePt t="128473" x="5622925" y="4522788"/>
          <p14:tracePt t="128490" x="5700713" y="4522788"/>
          <p14:tracePt t="128506" x="5822950" y="4522788"/>
          <p14:tracePt t="128522" x="5951538" y="4522788"/>
          <p14:tracePt t="128539" x="6051550" y="4522788"/>
          <p14:tracePt t="128556" x="6137275" y="4537075"/>
          <p14:tracePt t="128573" x="6251575" y="4572000"/>
          <p14:tracePt t="128590" x="6365875" y="4614863"/>
          <p14:tracePt t="128606" x="6429375" y="4622800"/>
          <p14:tracePt t="128623" x="6457950" y="4643438"/>
          <p14:tracePt t="128640" x="6486525" y="4643438"/>
          <p14:tracePt t="128656" x="6494463" y="4651375"/>
          <p14:tracePt t="128673" x="6508750" y="4665663"/>
          <p14:tracePt t="128690" x="6523038" y="4694238"/>
          <p14:tracePt t="128705" x="6523038" y="4737100"/>
          <p14:tracePt t="128723" x="6537325" y="4779963"/>
          <p14:tracePt t="128739" x="6537325" y="4837113"/>
          <p14:tracePt t="128756" x="6537325" y="4879975"/>
          <p14:tracePt t="128773" x="6523038" y="4914900"/>
          <p14:tracePt t="128789" x="6508750" y="4937125"/>
          <p14:tracePt t="128806" x="6480175" y="4972050"/>
          <p14:tracePt t="128823" x="6443663" y="5000625"/>
          <p14:tracePt t="128839" x="6429375" y="5014913"/>
          <p14:tracePt t="128856" x="6386513" y="5037138"/>
          <p14:tracePt t="128872" x="6343650" y="5072063"/>
          <p14:tracePt t="128890" x="6308725" y="5094288"/>
          <p14:tracePt t="128906" x="6265863" y="5122863"/>
          <p14:tracePt t="128923" x="6223000" y="5143500"/>
          <p14:tracePt t="128939" x="6172200" y="5180013"/>
          <p14:tracePt t="128956" x="6115050" y="5208588"/>
          <p14:tracePt t="128972" x="6037263" y="5237163"/>
          <p14:tracePt t="128989" x="5957888" y="5272088"/>
          <p14:tracePt t="129005" x="5886450" y="5280025"/>
          <p14:tracePt t="129023" x="5808663" y="5294313"/>
          <p14:tracePt t="129038" x="5757863" y="5294313"/>
          <p14:tracePt t="129055" x="5700713" y="5294313"/>
          <p14:tracePt t="129071" x="5629275" y="5308600"/>
          <p14:tracePt t="129071" x="5614988" y="5308600"/>
          <p14:tracePt t="129089" x="5572125" y="5308600"/>
          <p14:tracePt t="129105" x="5529263" y="5314950"/>
          <p14:tracePt t="129123" x="5500688" y="5314950"/>
          <p14:tracePt t="129138" x="5472113" y="5314950"/>
          <p14:tracePt t="129156" x="5465763" y="5314950"/>
          <p14:tracePt t="129172" x="5443538" y="5314950"/>
          <p14:tracePt t="129189" x="5429250" y="5314950"/>
          <p14:tracePt t="129205" x="5400675" y="5314950"/>
          <p14:tracePt t="129222" x="5394325" y="5314950"/>
          <p14:tracePt t="129239" x="5372100" y="5314950"/>
          <p14:tracePt t="129256" x="5357813" y="5314950"/>
          <p14:tracePt t="129271" x="5308600" y="5300663"/>
          <p14:tracePt t="129289" x="5272088" y="5300663"/>
          <p14:tracePt t="129305" x="5229225" y="5294313"/>
          <p14:tracePt t="129323" x="5194300" y="5272088"/>
          <p14:tracePt t="129338" x="5165725" y="5265738"/>
          <p14:tracePt t="129356" x="5137150" y="5257800"/>
          <p14:tracePt t="129371" x="5114925" y="5257800"/>
          <p14:tracePt t="129389" x="5100638" y="5257800"/>
          <p14:tracePt t="129405" x="5086350" y="5257800"/>
          <p14:tracePt t="129422" x="5080000" y="5251450"/>
          <p14:tracePt t="129457" x="5065713" y="5243513"/>
          <p14:tracePt t="129473" x="5057775" y="5237163"/>
          <p14:tracePt t="129480" x="5043488" y="5237163"/>
          <p14:tracePt t="129488" x="5037138" y="5229225"/>
          <p14:tracePt t="129529" x="5022850" y="5222875"/>
          <p14:tracePt t="129536" x="5008563" y="5214938"/>
          <p14:tracePt t="129546" x="4986338" y="5194300"/>
          <p14:tracePt t="129585" x="4979988" y="5186363"/>
          <p14:tracePt t="129593" x="4979988" y="5180013"/>
          <p14:tracePt t="129601" x="4979988" y="5157788"/>
          <p14:tracePt t="129609" x="4979988" y="5137150"/>
          <p14:tracePt t="129622" x="4972050" y="5122863"/>
          <p14:tracePt t="129638" x="4972050" y="5114925"/>
          <p14:tracePt t="129681" x="4972050" y="5100638"/>
          <p14:tracePt t="129688" x="4972050" y="5086350"/>
          <p14:tracePt t="129697" x="4994275" y="5057775"/>
          <p14:tracePt t="129707" x="5057775" y="5000625"/>
          <p14:tracePt t="129721" x="5100638" y="4979988"/>
          <p14:tracePt t="129738" x="5137150" y="4965700"/>
          <p14:tracePt t="129755" x="5151438" y="4951413"/>
          <p14:tracePt t="129772" x="5165725" y="4951413"/>
          <p14:tracePt t="129788" x="5172075" y="4951413"/>
          <p14:tracePt t="129804" x="5214938" y="4951413"/>
          <p14:tracePt t="129822" x="5265738" y="4951413"/>
          <p14:tracePt t="129837" x="5314950" y="4951413"/>
          <p14:tracePt t="129854" x="5372100" y="4922838"/>
          <p14:tracePt t="129871" x="5414963" y="4914900"/>
          <p14:tracePt t="129888" x="5486400" y="4908550"/>
          <p14:tracePt t="129903" x="5537200" y="4894263"/>
          <p14:tracePt t="129921" x="5543550" y="4886325"/>
          <p14:tracePt t="129937" x="5551488" y="4879975"/>
          <p14:tracePt t="129955" x="5586413" y="4872038"/>
          <p14:tracePt t="129970" x="5614988" y="4865688"/>
          <p14:tracePt t="129987" x="5672138" y="4851400"/>
          <p14:tracePt t="130003" x="5708650" y="4837113"/>
          <p14:tracePt t="130021" x="5751513" y="4837113"/>
          <p14:tracePt t="130037" x="5757863" y="4837113"/>
          <p14:tracePt t="130089" x="5765800" y="4837113"/>
          <p14:tracePt t="130106" x="5780088" y="4837113"/>
          <p14:tracePt t="130107" x="5794375" y="4837113"/>
          <p14:tracePt t="130120" x="5808663" y="4837113"/>
          <p14:tracePt t="130137" x="5837238" y="4837113"/>
          <p14:tracePt t="130193" x="5843588" y="4837113"/>
          <p14:tracePt t="130201" x="5857875" y="4837113"/>
          <p14:tracePt t="130206" x="5865813" y="4837113"/>
          <p14:tracePt t="130220" x="5872163" y="4843463"/>
          <p14:tracePt t="130237" x="5894388" y="4843463"/>
          <p14:tracePt t="130253" x="5900738" y="4843463"/>
          <p14:tracePt t="130270" x="5908675" y="4843463"/>
          <p14:tracePt t="130321" x="5915025" y="4843463"/>
          <p14:tracePt t="130329" x="5943600" y="4843463"/>
          <p14:tracePt t="130336" x="5951538" y="4843463"/>
          <p14:tracePt t="130339" x="5957888" y="4843463"/>
          <p14:tracePt t="130385" x="5972175" y="4843463"/>
          <p14:tracePt t="130393" x="5980113" y="4843463"/>
          <p14:tracePt t="130404" x="5986463" y="4843463"/>
          <p14:tracePt t="130420" x="5994400" y="4857750"/>
          <p14:tracePt t="130421" x="6008688" y="4857750"/>
          <p14:tracePt t="130465" x="6029325" y="4865688"/>
          <p14:tracePt t="130481" x="6029325" y="4872038"/>
          <p14:tracePt t="130497" x="6037263" y="4879975"/>
          <p14:tracePt t="130502" x="6037263" y="4886325"/>
          <p14:tracePt t="130507" x="6037263" y="4894263"/>
          <p14:tracePt t="130520" x="6037263" y="4914900"/>
          <p14:tracePt t="130537" x="6037263" y="4937125"/>
          <p14:tracePt t="130553" x="6037263" y="4965700"/>
          <p14:tracePt t="130571" x="6037263" y="4986338"/>
          <p14:tracePt t="130586" x="6037263" y="4994275"/>
          <p14:tracePt t="130604" x="6037263" y="5000625"/>
          <p14:tracePt t="130673" x="6037263" y="5008563"/>
          <p14:tracePt t="130705" x="6037263" y="5029200"/>
          <p14:tracePt t="130785" x="6037263" y="5037138"/>
          <p14:tracePt t="130817" x="6037263" y="5043488"/>
          <p14:tracePt t="131065" x="6043613" y="5051425"/>
          <p14:tracePt t="131113" x="6043613" y="5065713"/>
          <p14:tracePt t="131153" x="6043613" y="5072063"/>
          <p14:tracePt t="131161" x="6043613" y="5080000"/>
          <p14:tracePt t="131163" x="6043613" y="5086350"/>
          <p14:tracePt t="131201" x="6043613" y="5100638"/>
          <p14:tracePt t="131213" x="6043613" y="5108575"/>
          <p14:tracePt t="131265" x="6037263" y="5114925"/>
          <p14:tracePt t="131337" x="6029325" y="5122863"/>
          <p14:tracePt t="131385" x="6022975" y="5129213"/>
          <p14:tracePt t="131393" x="6008688" y="5151438"/>
          <p14:tracePt t="131409" x="6000750" y="5157788"/>
          <p14:tracePt t="131417" x="5986463" y="5172075"/>
          <p14:tracePt t="131427" x="5972175" y="5180013"/>
          <p14:tracePt t="131435" x="5943600" y="5194300"/>
          <p14:tracePt t="131451" x="5929313" y="5208588"/>
          <p14:tracePt t="131468" x="5900738" y="5214938"/>
          <p14:tracePt t="131485" x="5886450" y="5229225"/>
          <p14:tracePt t="131502" x="5865813" y="5237163"/>
          <p14:tracePt t="131519" x="5815013" y="5257800"/>
          <p14:tracePt t="131536" x="5780088" y="5272088"/>
          <p14:tracePt t="131552" x="5729288" y="5280025"/>
          <p14:tracePt t="131569" x="5700713" y="5294313"/>
          <p14:tracePt t="131585" x="5657850" y="5294313"/>
          <p14:tracePt t="131602" x="5600700" y="5300663"/>
          <p14:tracePt t="131618" x="5543550" y="5300663"/>
          <p14:tracePt t="131635" x="5494338" y="5300663"/>
          <p14:tracePt t="131651" x="5422900" y="5300663"/>
          <p14:tracePt t="131669" x="5357813" y="5300663"/>
          <p14:tracePt t="131685" x="5272088" y="5300663"/>
          <p14:tracePt t="131702" x="5165725" y="5300663"/>
          <p14:tracePt t="131718" x="5043488" y="5300663"/>
          <p14:tracePt t="131735" x="4886325" y="5300663"/>
          <p14:tracePt t="131751" x="4722813" y="5272088"/>
          <p14:tracePt t="131751" x="4600575" y="5243513"/>
          <p14:tracePt t="131770" x="4322763" y="5157788"/>
          <p14:tracePt t="131785" x="3908425" y="5051425"/>
          <p14:tracePt t="131802" x="3565525" y="4894263"/>
          <p14:tracePt t="131818" x="3328988" y="4772025"/>
          <p14:tracePt t="131835" x="3228975" y="4651375"/>
          <p14:tracePt t="131852" x="3200400" y="4500563"/>
          <p14:tracePt t="131868" x="3194050" y="4422775"/>
          <p14:tracePt t="131885" x="3143250" y="4351338"/>
          <p14:tracePt t="131902" x="3065463" y="4257675"/>
          <p14:tracePt t="131917" x="3014663" y="4208463"/>
          <p14:tracePt t="131935" x="2965450" y="4122738"/>
          <p14:tracePt t="131951" x="2908300" y="4022725"/>
          <p14:tracePt t="131951" x="2894013" y="3994150"/>
          <p14:tracePt t="131969" x="2871788" y="3951288"/>
          <p14:tracePt t="131985" x="2857500" y="3879850"/>
          <p14:tracePt t="132001" x="2857500" y="3843338"/>
          <p14:tracePt t="132018" x="2857500" y="3794125"/>
          <p14:tracePt t="132034" x="2857500" y="3736975"/>
          <p14:tracePt t="132051" x="2857500" y="3643313"/>
          <p14:tracePt t="132068" x="2857500" y="3557588"/>
          <p14:tracePt t="132085" x="2851150" y="3500438"/>
          <p14:tracePt t="132102" x="2836863" y="3465513"/>
          <p14:tracePt t="132117" x="2828925" y="3457575"/>
          <p14:tracePt t="132135" x="2828925" y="3451225"/>
          <p14:tracePt t="132151" x="2822575" y="3422650"/>
          <p14:tracePt t="132168" x="2814638" y="3408363"/>
          <p14:tracePt t="132184" x="2814638" y="3379788"/>
          <p14:tracePt t="132201" x="2814638" y="3357563"/>
          <p14:tracePt t="132218" x="2814638" y="3351213"/>
          <p14:tracePt t="132234" x="2814638" y="3336925"/>
          <p14:tracePt t="132250" x="2814638" y="3308350"/>
          <p14:tracePt t="132267" x="2814638" y="3257550"/>
          <p14:tracePt t="132284" x="2814638" y="3200400"/>
          <p14:tracePt t="132300" x="2828925" y="3157538"/>
          <p14:tracePt t="132317" x="2836863" y="3128963"/>
          <p14:tracePt t="132465" x="2836863" y="3165475"/>
          <p14:tracePt t="132473" x="2836863" y="3214688"/>
          <p14:tracePt t="132481" x="2836863" y="3251200"/>
          <p14:tracePt t="132484" x="2828925" y="3308350"/>
          <p14:tracePt t="132500" x="2814638" y="3357563"/>
          <p14:tracePt t="132517" x="2814638" y="3386138"/>
          <p14:tracePt t="132533" x="2814638" y="3414713"/>
          <p14:tracePt t="132551" x="2814638" y="3436938"/>
          <p14:tracePt t="132567" x="2814638" y="3465513"/>
          <p14:tracePt t="132584" x="2814638" y="3479800"/>
          <p14:tracePt t="132777" x="2814638" y="3486150"/>
          <p14:tracePt t="132780" x="2814638" y="3514725"/>
          <p14:tracePt t="132785" x="2814638" y="3522663"/>
          <p14:tracePt t="132799" x="2814638" y="3565525"/>
          <p14:tracePt t="132817" x="2814638" y="3622675"/>
          <p14:tracePt t="132834" x="2814638" y="3657600"/>
          <p14:tracePt t="132850" x="2814638" y="3686175"/>
          <p14:tracePt t="132866" x="2814638" y="3722688"/>
          <p14:tracePt t="132884" x="2814638" y="3751263"/>
          <p14:tracePt t="132900" x="2814638" y="3779838"/>
          <p14:tracePt t="132917" x="2814638" y="3800475"/>
          <p14:tracePt t="132933" x="2814638" y="3808413"/>
          <p14:tracePt t="132950" x="2808288" y="3814763"/>
          <p14:tracePt t="132985" x="2800350" y="3829050"/>
          <p14:tracePt t="133001" x="2794000" y="3836988"/>
          <p14:tracePt t="133009" x="2786063" y="3836988"/>
          <p14:tracePt t="133016" x="2779713" y="3836988"/>
          <p14:tracePt t="133057" x="2757488" y="3843338"/>
          <p14:tracePt t="133097" x="2728913" y="3857625"/>
          <p14:tracePt t="133105" x="2722563" y="3871913"/>
          <p14:tracePt t="133110" x="2708275" y="3894138"/>
          <p14:tracePt t="133119" x="2686050" y="3908425"/>
          <p14:tracePt t="133133" x="2671763" y="3922713"/>
          <p14:tracePt t="133150" x="2665413" y="3929063"/>
          <p14:tracePt t="133193" x="2651125" y="3951288"/>
          <p14:tracePt t="133201" x="2643188" y="3957638"/>
          <p14:tracePt t="133207" x="2636838" y="3965575"/>
          <p14:tracePt t="133216" x="2608263" y="3986213"/>
          <p14:tracePt t="133233" x="2593975" y="4022725"/>
          <p14:tracePt t="133250" x="2586038" y="4037013"/>
          <p14:tracePt t="133266" x="2551113" y="4079875"/>
          <p14:tracePt t="133284" x="2528888" y="4100513"/>
          <p14:tracePt t="133299" x="2522538" y="4108450"/>
          <p14:tracePt t="133345" x="2514600" y="4114800"/>
          <p14:tracePt t="133353" x="2508250" y="4122738"/>
          <p14:tracePt t="133361" x="2508250" y="4129088"/>
          <p14:tracePt t="133369" x="2500313" y="4137025"/>
          <p14:tracePt t="133382" x="2479675" y="4179888"/>
          <p14:tracePt t="133399" x="2479675" y="4222750"/>
          <p14:tracePt t="133416" x="2479675" y="4257675"/>
          <p14:tracePt t="133433" x="2479675" y="4308475"/>
          <p14:tracePt t="133449" x="2479675" y="4337050"/>
          <p14:tracePt t="133465" x="2479675" y="4379913"/>
          <p14:tracePt t="133482" x="2479675" y="4422775"/>
          <p14:tracePt t="133499" x="2479675" y="4465638"/>
          <p14:tracePt t="133516" x="2479675" y="4500563"/>
          <p14:tracePt t="133532" x="2479675" y="4514850"/>
          <p14:tracePt t="133550" x="2479675" y="4522788"/>
          <p14:tracePt t="133593" x="2479675" y="4537075"/>
          <p14:tracePt t="134081" x="2479675" y="4543425"/>
          <p14:tracePt t="134089" x="2493963" y="4551363"/>
          <p14:tracePt t="134097" x="2508250" y="4551363"/>
          <p14:tracePt t="134103" x="2528888" y="4565650"/>
          <p14:tracePt t="134137" x="2536825" y="4565650"/>
          <p14:tracePt t="134216" x="2551113" y="4565650"/>
          <p14:tracePt t="134225" x="2557463" y="4565650"/>
          <p14:tracePt t="134242" x="2571750" y="4565650"/>
          <p14:tracePt t="134249" x="2586038" y="4565650"/>
          <p14:tracePt t="134257" x="2657475" y="4572000"/>
          <p14:tracePt t="134266" x="2814638" y="4600575"/>
          <p14:tracePt t="134282" x="2971800" y="4608513"/>
          <p14:tracePt t="134297" x="3128963" y="4608513"/>
          <p14:tracePt t="134315" x="3208338" y="4608513"/>
          <p14:tracePt t="134332" x="3300413" y="4608513"/>
          <p14:tracePt t="134348" x="3465513" y="4529138"/>
          <p14:tracePt t="134365" x="3600450" y="4465638"/>
          <p14:tracePt t="134381" x="3771900" y="4379913"/>
          <p14:tracePt t="134398" x="3894138" y="4265613"/>
          <p14:tracePt t="134414" x="3922713" y="4229100"/>
          <p14:tracePt t="134431" x="3929063" y="4194175"/>
          <p14:tracePt t="134447" x="3929063" y="4086225"/>
          <p14:tracePt t="134465" x="3929063" y="4014788"/>
          <p14:tracePt t="134481" x="3929063" y="3894138"/>
          <p14:tracePt t="134498" x="3929063" y="3786188"/>
          <p14:tracePt t="134514" x="3879850" y="3651250"/>
          <p14:tracePt t="134531" x="3822700" y="3565525"/>
          <p14:tracePt t="134547" x="3771900" y="3494088"/>
          <p14:tracePt t="134564" x="3736975" y="3443288"/>
          <p14:tracePt t="134581" x="3700463" y="3422650"/>
          <p14:tracePt t="134597" x="3679825" y="3422650"/>
          <p14:tracePt t="134657" x="3665538" y="3422650"/>
          <p14:tracePt t="134665" x="3657600" y="3422650"/>
          <p14:tracePt t="134666" x="3614738" y="3457575"/>
          <p14:tracePt t="134681" x="3594100" y="3565525"/>
          <p14:tracePt t="134698" x="3579813" y="3694113"/>
          <p14:tracePt t="134714" x="3579813" y="3779838"/>
          <p14:tracePt t="134731" x="3579813" y="3836988"/>
          <p14:tracePt t="134748" x="3600450" y="3922713"/>
          <p14:tracePt t="134764" x="3665538" y="3994150"/>
          <p14:tracePt t="134781" x="3722688" y="4022725"/>
          <p14:tracePt t="134798" x="3757613" y="4037013"/>
          <p14:tracePt t="134813" x="3800475" y="4065588"/>
          <p14:tracePt t="134831" x="3851275" y="4079875"/>
          <p14:tracePt t="134847" x="3965575" y="4114800"/>
          <p14:tracePt t="134864" x="4071938" y="4137025"/>
          <p14:tracePt t="134881" x="4322763" y="4186238"/>
          <p14:tracePt t="134898" x="4514850" y="4200525"/>
          <p14:tracePt t="134913" x="4679950" y="4243388"/>
          <p14:tracePt t="134931" x="4757738" y="4243388"/>
          <p14:tracePt t="134947" x="4800600" y="4243388"/>
          <p14:tracePt t="134964" x="4837113" y="4251325"/>
          <p14:tracePt t="134980" x="4872038" y="4251325"/>
          <p14:tracePt t="134997" x="4929188" y="4279900"/>
          <p14:tracePt t="135013" x="5029200" y="4322763"/>
          <p14:tracePt t="135030" x="5180013" y="4386263"/>
          <p14:tracePt t="135046" x="5329238" y="4451350"/>
          <p14:tracePt t="135064" x="5480050" y="4494213"/>
          <p14:tracePt t="135081" x="5594350" y="4557713"/>
          <p14:tracePt t="135097" x="5629275" y="4622800"/>
          <p14:tracePt t="135113" x="5680075" y="4714875"/>
          <p14:tracePt t="135130" x="5722938" y="4814888"/>
          <p14:tracePt t="135147" x="5751513" y="4900613"/>
          <p14:tracePt t="135164" x="5765800" y="4972050"/>
          <p14:tracePt t="135180" x="5765800" y="5043488"/>
          <p14:tracePt t="135197" x="5765800" y="5100638"/>
          <p14:tracePt t="135213" x="5737225" y="5157788"/>
          <p14:tracePt t="135231" x="5722938" y="5208588"/>
          <p14:tracePt t="135247" x="5722938" y="5229225"/>
          <p14:tracePt t="135264" x="5722938" y="5237163"/>
          <p14:tracePt t="135345" x="5722938" y="5243513"/>
          <p14:tracePt t="135353" x="5757863" y="5237163"/>
          <p14:tracePt t="135357" x="5786438" y="5214938"/>
          <p14:tracePt t="135363" x="5872163" y="5165725"/>
          <p14:tracePt t="135379" x="5986463" y="5094288"/>
          <p14:tracePt t="135397" x="6065838" y="5043488"/>
          <p14:tracePt t="135412" x="6115050" y="4994275"/>
          <p14:tracePt t="135430" x="6137275" y="4972050"/>
          <p14:tracePt t="135446" x="6143625" y="4965700"/>
          <p14:tracePt t="135561" x="6086475" y="4972050"/>
          <p14:tracePt t="135572" x="6072188" y="4979988"/>
          <p14:tracePt t="135577" x="6043613" y="5000625"/>
          <p14:tracePt t="135577" x="6000750" y="5022850"/>
          <p14:tracePt t="135585" x="5957888" y="5037138"/>
          <p14:tracePt t="135596" x="5857875" y="5072063"/>
          <p14:tracePt t="135612" x="5780088" y="5094288"/>
          <p14:tracePt t="135630" x="5708650" y="5100638"/>
          <p14:tracePt t="135646" x="5651500" y="5122863"/>
          <p14:tracePt t="135663" x="5608638" y="5137150"/>
          <p14:tracePt t="135680" x="5565775" y="5151438"/>
          <p14:tracePt t="135696" x="5537200" y="5165725"/>
          <p14:tracePt t="135712" x="5465763" y="5165725"/>
          <p14:tracePt t="135730" x="5394325" y="5165725"/>
          <p14:tracePt t="135745" x="5343525" y="5180013"/>
          <p14:tracePt t="135763" x="5322888" y="5180013"/>
          <p14:tracePt t="135779" x="5294313" y="5180013"/>
          <p14:tracePt t="135795" x="5257800" y="5180013"/>
          <p14:tracePt t="135813" x="5214938" y="5180013"/>
          <p14:tracePt t="135829" x="5157788" y="5165725"/>
          <p14:tracePt t="135846" x="5108575" y="5143500"/>
          <p14:tracePt t="135863" x="5065713" y="5108575"/>
          <p14:tracePt t="135878" x="5037138" y="5080000"/>
          <p14:tracePt t="135896" x="5000625" y="5051425"/>
          <p14:tracePt t="135912" x="4986338" y="5029200"/>
          <p14:tracePt t="135953" x="4979988" y="5022850"/>
          <p14:tracePt t="135985" x="4979988" y="4994275"/>
          <p14:tracePt t="135993" x="4979988" y="4943475"/>
          <p14:tracePt t="136001" x="4994275" y="4900613"/>
          <p14:tracePt t="136014" x="5043488" y="4829175"/>
          <p14:tracePt t="136028" x="5072063" y="4786313"/>
          <p14:tracePt t="136045" x="5094288" y="4757738"/>
          <p14:tracePt t="136062" x="5100638" y="4751388"/>
          <p14:tracePt t="136079" x="5114925" y="4737100"/>
          <p14:tracePt t="136096" x="5137150" y="4722813"/>
          <p14:tracePt t="136112" x="5194300" y="4700588"/>
          <p14:tracePt t="136129" x="5265738" y="4686300"/>
          <p14:tracePt t="136145" x="5343525" y="4672013"/>
          <p14:tracePt t="136161" x="5422900" y="4665663"/>
          <p14:tracePt t="136179" x="5500688" y="4651375"/>
          <p14:tracePt t="136195" x="5551488" y="4643438"/>
          <p14:tracePt t="136213" x="5580063" y="4643438"/>
          <p14:tracePt t="136228" x="5600700" y="4643438"/>
          <p14:tracePt t="136245" x="5672138" y="4643438"/>
          <p14:tracePt t="136262" x="5722938" y="4643438"/>
          <p14:tracePt t="136279" x="5815013" y="4643438"/>
          <p14:tracePt t="136295" x="5880100" y="4643438"/>
          <p14:tracePt t="136312" x="5937250" y="4665663"/>
          <p14:tracePt t="136328" x="6000750" y="4672013"/>
          <p14:tracePt t="136346" x="6022975" y="4694238"/>
          <p14:tracePt t="136361" x="6057900" y="4708525"/>
          <p14:tracePt t="136379" x="6086475" y="4722813"/>
          <p14:tracePt t="136395" x="6151563" y="4743450"/>
          <p14:tracePt t="136412" x="6186488" y="4772025"/>
          <p14:tracePt t="136428" x="6229350" y="4800600"/>
          <p14:tracePt t="136445" x="6280150" y="4822825"/>
          <p14:tracePt t="136461" x="6294438" y="4829175"/>
          <p14:tracePt t="136478" x="6300788" y="4837113"/>
          <p14:tracePt t="136494" x="6308725" y="4843463"/>
          <p14:tracePt t="136529" x="6308725" y="4851400"/>
          <p14:tracePt t="136529" x="6308725" y="4879975"/>
          <p14:tracePt t="136545" x="6308725" y="4914900"/>
          <p14:tracePt t="136561" x="6308725" y="4943475"/>
          <p14:tracePt t="136578" x="6308725" y="4957763"/>
          <p14:tracePt t="136594" x="6286500" y="4994275"/>
          <p14:tracePt t="136612" x="6208713" y="5022850"/>
          <p14:tracePt t="136628" x="6151563" y="5043488"/>
          <p14:tracePt t="136645" x="6094413" y="5043488"/>
          <p14:tracePt t="136661" x="6029325" y="5057775"/>
          <p14:tracePt t="136678" x="5972175" y="5057775"/>
          <p14:tracePt t="136695" x="5915025" y="5057775"/>
          <p14:tracePt t="136711" x="5851525" y="5057775"/>
          <p14:tracePt t="136727" x="5800725" y="5057775"/>
          <p14:tracePt t="136727" x="5743575" y="5057775"/>
          <p14:tracePt t="136745" x="5694363" y="5057775"/>
          <p14:tracePt t="136762" x="5637213" y="5057775"/>
          <p14:tracePt t="136778" x="5594350" y="5065713"/>
          <p14:tracePt t="136794" x="5522913" y="5072063"/>
          <p14:tracePt t="136811" x="5465763" y="5100638"/>
          <p14:tracePt t="136827" x="5422900" y="5100638"/>
          <p14:tracePt t="136844" x="5394325" y="5100638"/>
          <p14:tracePt t="136860" x="5343525" y="5100638"/>
          <p14:tracePt t="136878" x="5322888" y="5108575"/>
          <p14:tracePt t="136894" x="5280025" y="5108575"/>
          <p14:tracePt t="136911" x="5237163" y="5108575"/>
          <p14:tracePt t="136928" x="5194300" y="5108575"/>
          <p14:tracePt t="136928" x="5165725" y="5108575"/>
          <p14:tracePt t="137025" x="5157788" y="5108575"/>
          <p14:tracePt t="137065" x="5143500" y="5100638"/>
          <p14:tracePt t="137071" x="5122863" y="5057775"/>
          <p14:tracePt t="137076" x="5114925" y="5000625"/>
          <p14:tracePt t="137093" x="5100638" y="4957763"/>
          <p14:tracePt t="137111" x="5100638" y="4929188"/>
          <p14:tracePt t="137127" x="5100638" y="4914900"/>
          <p14:tracePt t="137127" x="5100638" y="4900613"/>
          <p14:tracePt t="137145" x="5100638" y="4886325"/>
          <p14:tracePt t="137161" x="5100638" y="4872038"/>
          <p14:tracePt t="137177" x="5100638" y="4843463"/>
          <p14:tracePt t="137193" x="5114925" y="4822825"/>
          <p14:tracePt t="137211" x="5137150" y="4786313"/>
          <p14:tracePt t="137227" x="5151438" y="4772025"/>
          <p14:tracePt t="137244" x="5180013" y="4743450"/>
          <p14:tracePt t="137260" x="5214938" y="4714875"/>
          <p14:tracePt t="137277" x="5229225" y="4700588"/>
          <p14:tracePt t="137294" x="5243513" y="4686300"/>
          <p14:tracePt t="137310" x="5265738" y="4672013"/>
          <p14:tracePt t="137326" x="5286375" y="4672013"/>
          <p14:tracePt t="137344" x="5314950" y="4665663"/>
          <p14:tracePt t="137360" x="5351463" y="4657725"/>
          <p14:tracePt t="137378" x="5357813" y="4651375"/>
          <p14:tracePt t="137394" x="5386388" y="4651375"/>
          <p14:tracePt t="137411" x="5429250" y="4629150"/>
          <p14:tracePt t="137426" x="5451475" y="4629150"/>
          <p14:tracePt t="137443" x="5494338" y="4629150"/>
          <p14:tracePt t="137460" x="5557838" y="4629150"/>
          <p14:tracePt t="137477" x="5614988" y="4629150"/>
          <p14:tracePt t="137493" x="5672138" y="4629150"/>
          <p14:tracePt t="137510" x="5729288" y="4629150"/>
          <p14:tracePt t="137526" x="5772150" y="4651375"/>
          <p14:tracePt t="137544" x="5829300" y="4679950"/>
          <p14:tracePt t="137560" x="5886450" y="4700588"/>
          <p14:tracePt t="137560" x="5908675" y="4700588"/>
          <p14:tracePt t="137577" x="5986463" y="4729163"/>
          <p14:tracePt t="137593" x="6043613" y="4729163"/>
          <p14:tracePt t="137609" x="6057900" y="4729163"/>
          <p14:tracePt t="137626" x="6080125" y="4729163"/>
          <p14:tracePt t="137644" x="6094413" y="4737100"/>
          <p14:tracePt t="137659" x="6137275" y="4743450"/>
          <p14:tracePt t="137676" x="6180138" y="4765675"/>
          <p14:tracePt t="137693" x="6223000" y="4772025"/>
          <p14:tracePt t="137709" x="6272213" y="4794250"/>
          <p14:tracePt t="137726" x="6308725" y="4808538"/>
          <p14:tracePt t="137744" x="6337300" y="4814888"/>
          <p14:tracePt t="137759" x="6351588" y="4829175"/>
          <p14:tracePt t="137793" x="6372225" y="4837113"/>
          <p14:tracePt t="137793" x="6380163" y="4837113"/>
          <p14:tracePt t="137810" x="6386513" y="4843463"/>
          <p14:tracePt t="137849" x="6394450" y="4851400"/>
          <p14:tracePt t="138017" x="6394450" y="4857750"/>
          <p14:tracePt t="138522" x="6394450" y="4865688"/>
          <p14:tracePt t="138523" x="6394450" y="4879975"/>
          <p14:tracePt t="138561" x="6394450" y="4886325"/>
          <p14:tracePt t="138570" x="6394450" y="4894263"/>
          <p14:tracePt t="138577" x="6386513" y="4922838"/>
          <p14:tracePt t="138585" x="6380163" y="4929188"/>
          <p14:tracePt t="138591" x="6372225" y="4937125"/>
          <p14:tracePt t="138633" x="6365875" y="4943475"/>
          <p14:tracePt t="138641" x="6357938" y="4951413"/>
          <p14:tracePt t="138649" x="6351588" y="4957763"/>
          <p14:tracePt t="138658" x="6337300" y="4972050"/>
          <p14:tracePt t="138675" x="6329363" y="4979988"/>
          <p14:tracePt t="138692" x="6308725" y="4994275"/>
          <p14:tracePt t="138708" x="6294438" y="5008563"/>
          <p14:tracePt t="138725" x="6280150" y="5022850"/>
          <p14:tracePt t="138741" x="6257925" y="5037138"/>
          <p14:tracePt t="138759" x="6251575" y="5043488"/>
          <p14:tracePt t="138775" x="6223000" y="5057775"/>
          <p14:tracePt t="138791" x="6208713" y="5065713"/>
          <p14:tracePt t="138807" x="6151563" y="5094288"/>
          <p14:tracePt t="138825" x="6143625" y="5100638"/>
          <p14:tracePt t="138841" x="6122988" y="5100638"/>
          <p14:tracePt t="138859" x="6108700" y="5100638"/>
          <p14:tracePt t="138875" x="6086475" y="5108575"/>
          <p14:tracePt t="138891" x="6072188" y="5108575"/>
          <p14:tracePt t="138908" x="6057900" y="5108575"/>
          <p14:tracePt t="138925" x="6029325" y="5108575"/>
          <p14:tracePt t="138941" x="6008688" y="5122863"/>
          <p14:tracePt t="138958" x="5994400" y="5122863"/>
          <p14:tracePt t="138975" x="5986463" y="5122863"/>
          <p14:tracePt t="138991" x="5957888" y="5122863"/>
          <p14:tracePt t="139007" x="5951538" y="5122863"/>
          <p14:tracePt t="139007" x="5943600" y="5122863"/>
          <p14:tracePt t="139025" x="5929313" y="5122863"/>
          <p14:tracePt t="139040" x="5915025" y="5122863"/>
          <p14:tracePt t="139089" x="5908675" y="5122863"/>
          <p14:tracePt t="139097" x="5894388" y="5122863"/>
          <p14:tracePt t="139113" x="5886450" y="5122863"/>
          <p14:tracePt t="139129" x="5880100" y="5122863"/>
          <p14:tracePt t="139161" x="5872163" y="5122863"/>
          <p14:tracePt t="139169" x="5843588" y="5122863"/>
          <p14:tracePt t="139201" x="5837238" y="5122863"/>
          <p14:tracePt t="139209" x="5829300" y="5122863"/>
          <p14:tracePt t="139215" x="5808663" y="5122863"/>
          <p14:tracePt t="139224" x="5794375" y="5122863"/>
          <p14:tracePt t="139240" x="5780088" y="5122863"/>
          <p14:tracePt t="139289" x="5772150" y="5122863"/>
          <p14:tracePt t="139320" x="5751513" y="5114925"/>
          <p14:tracePt t="139337" x="5737225" y="5108575"/>
          <p14:tracePt t="139377" x="5715000" y="5086350"/>
          <p14:tracePt t="139417" x="5708650" y="5080000"/>
          <p14:tracePt t="139449" x="5694363" y="5072063"/>
          <p14:tracePt t="139457" x="5686425" y="5065713"/>
          <p14:tracePt t="139476" x="5680075" y="5057775"/>
          <p14:tracePt t="139480" x="5672138" y="5051425"/>
          <p14:tracePt t="139545" x="5665788" y="5043488"/>
          <p14:tracePt t="139585" x="5657850" y="5043488"/>
          <p14:tracePt t="139665" x="5651500" y="5043488"/>
          <p14:tracePt t="139705" x="5643563" y="5043488"/>
          <p14:tracePt t="139737" x="5637213" y="5043488"/>
          <p14:tracePt t="139744" x="5600700" y="5051425"/>
          <p14:tracePt t="139761" x="5572125" y="5065713"/>
          <p14:tracePt t="139773" x="5565775" y="5072063"/>
          <p14:tracePt t="139773" x="5529263" y="5086350"/>
          <p14:tracePt t="139790" x="5508625" y="5094288"/>
          <p14:tracePt t="139806" x="5486400" y="5100638"/>
          <p14:tracePt t="139849" x="5480050" y="5100638"/>
          <p14:tracePt t="139857" x="5472113" y="5100638"/>
          <p14:tracePt t="139873" x="5451475" y="5100638"/>
          <p14:tracePt t="139876" x="5443538" y="5100638"/>
          <p14:tracePt t="139889" x="5437188" y="5100638"/>
          <p14:tracePt t="139907" x="5429250" y="5108575"/>
          <p14:tracePt t="139924" x="5414963" y="5108575"/>
          <p14:tracePt t="140001" x="5408613" y="5108575"/>
          <p14:tracePt t="140049" x="5400675" y="5108575"/>
          <p14:tracePt t="140057" x="5400675" y="5094288"/>
          <p14:tracePt t="140065" x="5422900" y="5065713"/>
          <p14:tracePt t="140074" x="5437188" y="5051425"/>
          <p14:tracePt t="140089" x="5480050" y="5037138"/>
          <p14:tracePt t="140106" x="5494338" y="5037138"/>
          <p14:tracePt t="140123" x="5514975" y="5037138"/>
          <p14:tracePt t="140193" x="5522913" y="5037138"/>
          <p14:tracePt t="140205" x="5529263" y="5037138"/>
          <p14:tracePt t="140417" x="5551488" y="5037138"/>
          <p14:tracePt t="140425" x="5572125" y="5037138"/>
          <p14:tracePt t="140433" x="5622925" y="5037138"/>
          <p14:tracePt t="140439" x="5665788" y="5037138"/>
          <p14:tracePt t="140456" x="5715000" y="5037138"/>
          <p14:tracePt t="140473" x="5729288" y="5037138"/>
          <p14:tracePt t="140553" x="5686425" y="5037138"/>
          <p14:tracePt t="140561" x="5580063" y="5037138"/>
          <p14:tracePt t="140576" x="5529263" y="5037138"/>
          <p14:tracePt t="140589" x="5472113" y="5037138"/>
          <p14:tracePt t="140593" x="5429250" y="5043488"/>
          <p14:tracePt t="140697" x="5465763" y="5043488"/>
          <p14:tracePt t="140704" x="5572125" y="5043488"/>
          <p14:tracePt t="140713" x="5594350" y="5043488"/>
          <p14:tracePt t="140753" x="5594350" y="5065713"/>
          <p14:tracePt t="140761" x="5565775" y="5086350"/>
          <p14:tracePt t="140777" x="5557838" y="5094288"/>
          <p14:tracePt t="140785" x="5551488" y="5100638"/>
          <p14:tracePt t="140897" x="5572125" y="5100638"/>
          <p14:tracePt t="140905" x="5580063" y="5094288"/>
          <p14:tracePt t="140976" x="5586413" y="5094288"/>
          <p14:tracePt t="141585" x="5594350" y="5094288"/>
          <p14:tracePt t="141648" x="5600700" y="5094288"/>
          <p14:tracePt t="141817" x="5608638" y="5094288"/>
          <p14:tracePt t="141961" x="5600700" y="5094288"/>
          <p14:tracePt t="141993" x="5594350" y="5086350"/>
          <p14:tracePt t="142113" x="5580063" y="5122863"/>
          <p14:tracePt t="142121" x="5572125" y="5151438"/>
          <p14:tracePt t="142121" x="5543550" y="5237163"/>
          <p14:tracePt t="142137" x="5529263" y="5300663"/>
          <p14:tracePt t="142154" x="5529263" y="5343525"/>
          <p14:tracePt t="142170" x="5522913" y="5386388"/>
          <p14:tracePt t="142187" x="5508625" y="5437188"/>
          <p14:tracePt t="142203" x="5494338" y="5465763"/>
          <p14:tracePt t="142220" x="5486400" y="5500688"/>
          <p14:tracePt t="142236" x="5486400" y="5537200"/>
          <p14:tracePt t="142253" x="5480050" y="5580063"/>
          <p14:tracePt t="142270" x="5451475" y="5614988"/>
          <p14:tracePt t="142287" x="5414963" y="5657850"/>
          <p14:tracePt t="142303" x="5365750" y="5708650"/>
          <p14:tracePt t="142320" x="5214938" y="5786438"/>
          <p14:tracePt t="142336" x="4972050" y="5900738"/>
          <p14:tracePt t="142354" x="4837113" y="5957888"/>
          <p14:tracePt t="142369" x="4657725" y="6015038"/>
          <p14:tracePt t="142387" x="4457700" y="6094413"/>
          <p14:tracePt t="142403" x="4357688" y="6122988"/>
          <p14:tracePt t="142420" x="4294188" y="6137275"/>
          <p14:tracePt t="142436" x="4243388" y="6143625"/>
          <p14:tracePt t="142453" x="4208463" y="6165850"/>
          <p14:tracePt t="142469" x="4179888" y="6172200"/>
          <p14:tracePt t="142486" x="4143375" y="6172200"/>
          <p14:tracePt t="142502" x="4094163" y="6172200"/>
          <p14:tracePt t="142520" x="4037013" y="6180138"/>
          <p14:tracePt t="142535" x="4008438" y="6180138"/>
          <p14:tracePt t="142554" x="4000500" y="6180138"/>
          <p14:tracePt t="142889" x="3994150" y="6180138"/>
          <p14:tracePt t="143041" x="3971925" y="6180138"/>
          <p14:tracePt t="144369" x="3965575" y="6157913"/>
          <p14:tracePt t="144377" x="3979863" y="6065838"/>
          <p14:tracePt t="144385" x="3994150" y="6008688"/>
          <p14:tracePt t="144393" x="3994150" y="5957888"/>
          <p14:tracePt t="144400" x="3994150" y="5780088"/>
          <p14:tracePt t="144417" x="3986213" y="5672138"/>
          <p14:tracePt t="144434" x="3929063" y="5551488"/>
          <p14:tracePt t="144449" x="3871913" y="5451475"/>
          <p14:tracePt t="144467" x="3836988" y="5394325"/>
          <p14:tracePt t="144483" x="3779838" y="5280025"/>
          <p14:tracePt t="144500" x="3700463" y="5122863"/>
          <p14:tracePt t="144516" x="3643313" y="5008563"/>
          <p14:tracePt t="144534" x="3557588" y="4886325"/>
          <p14:tracePt t="144549" x="3494088" y="4808538"/>
          <p14:tracePt t="144567" x="3400425" y="4700588"/>
          <p14:tracePt t="144583" x="3314700" y="4594225"/>
          <p14:tracePt t="144600" x="3200400" y="4471988"/>
          <p14:tracePt t="144616" x="3079750" y="4343400"/>
          <p14:tracePt t="144633" x="3000375" y="4257675"/>
          <p14:tracePt t="144649" x="2951163" y="4208463"/>
          <p14:tracePt t="144666" x="2900363" y="4143375"/>
          <p14:tracePt t="144682" x="2871788" y="4129088"/>
          <p14:tracePt t="144700" x="2857500" y="4114800"/>
          <p14:tracePt t="144716" x="2836863" y="4094163"/>
          <p14:tracePt t="144733" x="2814638" y="4071938"/>
          <p14:tracePt t="144749" x="2794000" y="4037013"/>
          <p14:tracePt t="144766" x="2771775" y="4000500"/>
          <p14:tracePt t="144783" x="2751138" y="3979863"/>
          <p14:tracePt t="144800" x="2728913" y="3929063"/>
          <p14:tracePt t="144815" x="2700338" y="3857625"/>
          <p14:tracePt t="144834" x="2686050" y="3800475"/>
          <p14:tracePt t="144849" x="2665413" y="3743325"/>
          <p14:tracePt t="144867" x="2657475" y="3708400"/>
          <p14:tracePt t="144882" x="2651125" y="3679825"/>
          <p14:tracePt t="144900" x="2643188" y="3665538"/>
          <p14:tracePt t="144916" x="2636838" y="3636963"/>
          <p14:tracePt t="144933" x="2628900" y="3629025"/>
          <p14:tracePt t="144969" x="2614613" y="3614738"/>
          <p14:tracePt t="144982" x="2614613" y="3608388"/>
          <p14:tracePt t="145153" x="2614613" y="3622675"/>
          <p14:tracePt t="145161" x="2614613" y="3643313"/>
          <p14:tracePt t="145169" x="2614613" y="3651250"/>
          <p14:tracePt t="145177" x="2614613" y="3671888"/>
          <p14:tracePt t="145185" x="2614613" y="3700463"/>
          <p14:tracePt t="145199" x="2622550" y="3722688"/>
          <p14:tracePt t="145215" x="2622550" y="3736975"/>
          <p14:tracePt t="145215" x="2636838" y="3751263"/>
          <p14:tracePt t="145249" x="2636838" y="3757613"/>
          <p14:tracePt t="145249" x="2636838" y="3779838"/>
          <p14:tracePt t="145265" x="2643188" y="3800475"/>
          <p14:tracePt t="145283" x="2643188" y="3829050"/>
          <p14:tracePt t="145299" x="2657475" y="3871913"/>
          <p14:tracePt t="145315" x="2657475" y="3894138"/>
          <p14:tracePt t="145332" x="2665413" y="3914775"/>
          <p14:tracePt t="145348" x="2665413" y="3937000"/>
          <p14:tracePt t="145366" x="2665413" y="3951288"/>
          <p14:tracePt t="145381" x="2665413" y="3979863"/>
          <p14:tracePt t="145399" x="2665413" y="4000500"/>
          <p14:tracePt t="145415" x="2665413" y="4014788"/>
          <p14:tracePt t="145432" x="2665413" y="4037013"/>
          <p14:tracePt t="145449" x="2665413" y="4065588"/>
          <p14:tracePt t="145466" x="2665413" y="4094163"/>
          <p14:tracePt t="145481" x="2665413" y="4108450"/>
          <p14:tracePt t="145498" x="2657475" y="4129088"/>
          <p14:tracePt t="145514" x="2657475" y="4137025"/>
          <p14:tracePt t="145531" x="2651125" y="4143375"/>
          <p14:tracePt t="145577" x="2651125" y="4157663"/>
          <p14:tracePt t="145582" x="2651125" y="4171950"/>
          <p14:tracePt t="145585" x="2651125" y="4179888"/>
          <p14:tracePt t="145597" x="2643188" y="4200525"/>
          <p14:tracePt t="145614" x="2622550" y="4237038"/>
          <p14:tracePt t="145632" x="2614613" y="4271963"/>
          <p14:tracePt t="145648" x="2608263" y="4308475"/>
          <p14:tracePt t="145665" x="2600325" y="4329113"/>
          <p14:tracePt t="145681" x="2593975" y="4343400"/>
          <p14:tracePt t="145698" x="2586038" y="4351338"/>
          <p14:tracePt t="145714" x="2586038" y="4379913"/>
          <p14:tracePt t="145731" x="2586038" y="4408488"/>
          <p14:tracePt t="145748" x="2586038" y="4457700"/>
          <p14:tracePt t="145764" x="2586038" y="4500563"/>
          <p14:tracePt t="145782" x="2586038" y="4522788"/>
          <p14:tracePt t="145797" x="2586038" y="4557713"/>
          <p14:tracePt t="145815" x="2586038" y="4565650"/>
          <p14:tracePt t="145832" x="2586038" y="4586288"/>
          <p14:tracePt t="145847" x="2593975" y="4600575"/>
          <p14:tracePt t="145889" x="2593975" y="4614863"/>
          <p14:tracePt t="145901" x="2600325" y="4622800"/>
          <p14:tracePt t="145913" x="2608263" y="4629150"/>
          <p14:tracePt t="145915" x="2614613" y="4637088"/>
          <p14:tracePt t="145953" x="2622550" y="4643438"/>
          <p14:tracePt t="145985" x="2628900" y="4643438"/>
          <p14:tracePt t="145993" x="2643188" y="4643438"/>
          <p14:tracePt t="146001" x="2657475" y="4651375"/>
          <p14:tracePt t="146013" x="2665413" y="4657725"/>
          <p14:tracePt t="146033" x="2679700" y="4665663"/>
          <p14:tracePt t="146041" x="2686050" y="4672013"/>
          <p14:tracePt t="146048" x="2693988" y="4672013"/>
          <p14:tracePt t="146064" x="2708275" y="4679950"/>
          <p14:tracePt t="146111" x="2722563" y="4679950"/>
          <p14:tracePt t="146121" x="2743200" y="4694238"/>
          <p14:tracePt t="146136" x="2751138" y="4700588"/>
          <p14:tracePt t="146176" x="2757488" y="4708525"/>
          <p14:tracePt t="146185" x="2765425" y="4708525"/>
          <p14:tracePt t="146193" x="2771775" y="4708525"/>
          <p14:tracePt t="146201" x="2794000" y="4714875"/>
          <p14:tracePt t="146214" x="2814638" y="4714875"/>
          <p14:tracePt t="146231" x="2851150" y="4722813"/>
          <p14:tracePt t="146247" x="2879725" y="4722813"/>
          <p14:tracePt t="146264" x="2900363" y="4722813"/>
          <p14:tracePt t="146264" x="2922588" y="4722813"/>
          <p14:tracePt t="146282" x="2965450" y="4722813"/>
          <p14:tracePt t="146297" x="2986088" y="4722813"/>
          <p14:tracePt t="146314" x="3022600" y="4722813"/>
          <p14:tracePt t="146330" x="3051175" y="4722813"/>
          <p14:tracePt t="146348" x="3094038" y="4722813"/>
          <p14:tracePt t="146363" x="3136900" y="4722813"/>
          <p14:tracePt t="146381" x="3186113" y="4722813"/>
          <p14:tracePt t="146397" x="3200400" y="4722813"/>
          <p14:tracePt t="146414" x="3228975" y="4708525"/>
          <p14:tracePt t="146430" x="3251200" y="4708525"/>
          <p14:tracePt t="146448" x="3308350" y="4686300"/>
          <p14:tracePt t="146464" x="3400425" y="4686300"/>
          <p14:tracePt t="146480" x="3565525" y="4651375"/>
          <p14:tracePt t="146496" x="3629025" y="4643438"/>
          <p14:tracePt t="146514" x="3665538" y="4637088"/>
          <p14:tracePt t="146530" x="3694113" y="4622800"/>
          <p14:tracePt t="146547" x="3729038" y="4608513"/>
          <p14:tracePt t="146563" x="3743325" y="4608513"/>
          <p14:tracePt t="146581" x="3771900" y="4600575"/>
          <p14:tracePt t="146596" x="3794125" y="4600575"/>
          <p14:tracePt t="146614" x="3836988" y="4586288"/>
          <p14:tracePt t="146629" x="3879850" y="4586288"/>
          <p14:tracePt t="146647" x="3937000" y="4586288"/>
          <p14:tracePt t="146663" x="3951288" y="4586288"/>
          <p14:tracePt t="146705" x="3957638" y="4586288"/>
          <p14:tracePt t="146706" x="3965575" y="4586288"/>
          <p14:tracePt t="146714" x="4000500" y="4600575"/>
          <p14:tracePt t="146729" x="4014788" y="4614863"/>
          <p14:tracePt t="146747" x="4022725" y="4622800"/>
          <p14:tracePt t="146763" x="4037013" y="4643438"/>
          <p14:tracePt t="146781" x="4043363" y="4651375"/>
          <p14:tracePt t="146796" x="4043363" y="4672013"/>
          <p14:tracePt t="146814" x="4043363" y="4694238"/>
          <p14:tracePt t="146829" x="4043363" y="4722813"/>
          <p14:tracePt t="146847" x="4043363" y="4751388"/>
          <p14:tracePt t="146863" x="4043363" y="4800600"/>
          <p14:tracePt t="146880" x="4043363" y="4829175"/>
          <p14:tracePt t="146897" x="4043363" y="4886325"/>
          <p14:tracePt t="146913" x="4043363" y="4922838"/>
          <p14:tracePt t="146929" x="4043363" y="4937125"/>
          <p14:tracePt t="146947" x="4043363" y="4979988"/>
          <p14:tracePt t="146963" x="4043363" y="5014913"/>
          <p14:tracePt t="146980" x="4043363" y="5057775"/>
          <p14:tracePt t="146996" x="4029075" y="5080000"/>
          <p14:tracePt t="147014" x="4029075" y="5086350"/>
          <p14:tracePt t="147029" x="4029075" y="5094288"/>
          <p14:tracePt t="147047" x="4022725" y="5108575"/>
          <p14:tracePt t="147063" x="4014788" y="5129213"/>
          <p14:tracePt t="147080" x="4000500" y="5143500"/>
          <p14:tracePt t="147095" x="3979863" y="5165725"/>
          <p14:tracePt t="147113" x="3957638" y="5186363"/>
          <p14:tracePt t="147130" x="3929063" y="5208588"/>
          <p14:tracePt t="147146" x="3914775" y="5222875"/>
          <p14:tracePt t="147162" x="3894138" y="5229225"/>
          <p14:tracePt t="147179" x="3865563" y="5251450"/>
          <p14:tracePt t="147195" x="3829050" y="5251450"/>
          <p14:tracePt t="147213" x="3814763" y="5251450"/>
          <p14:tracePt t="147229" x="3794125" y="5251450"/>
          <p14:tracePt t="147246" x="3771900" y="5251450"/>
          <p14:tracePt t="147262" x="3765550" y="5251450"/>
          <p14:tracePt t="147305" x="3757613" y="5251450"/>
          <p14:tracePt t="147313" x="3751263" y="5251450"/>
          <p14:tracePt t="147321" x="3714750" y="5251450"/>
          <p14:tracePt t="147328" x="3694113" y="5237163"/>
          <p14:tracePt t="147346" x="3671888" y="5214938"/>
          <p14:tracePt t="147363" x="3657600" y="5200650"/>
          <p14:tracePt t="147379" x="3636963" y="5180013"/>
          <p14:tracePt t="147396" x="3622675" y="5157788"/>
          <p14:tracePt t="147412" x="3600450" y="5129213"/>
          <p14:tracePt t="147429" x="3536950" y="5086350"/>
          <p14:tracePt t="147445" x="3494088" y="5043488"/>
          <p14:tracePt t="147462" x="3465513" y="5014913"/>
          <p14:tracePt t="147479" x="3457575" y="5000625"/>
          <p14:tracePt t="147495" x="3443288" y="4986338"/>
          <p14:tracePt t="147512" x="3443288" y="4972050"/>
          <p14:tracePt t="147553" x="3443288" y="4965700"/>
          <p14:tracePt t="147560" x="3443288" y="4929188"/>
          <p14:tracePt t="147566" x="3443288" y="4900613"/>
          <p14:tracePt t="147578" x="3443288" y="4843463"/>
          <p14:tracePt t="147595" x="3451225" y="4829175"/>
          <p14:tracePt t="147612" x="3465513" y="4794250"/>
          <p14:tracePt t="147629" x="3479800" y="4757738"/>
          <p14:tracePt t="147646" x="3486150" y="4743450"/>
          <p14:tracePt t="147661" x="3508375" y="4686300"/>
          <p14:tracePt t="147679" x="3529013" y="4651375"/>
          <p14:tracePt t="147695" x="3565525" y="4600575"/>
          <p14:tracePt t="147711" x="3600450" y="4557713"/>
          <p14:tracePt t="147728" x="3622675" y="4514850"/>
          <p14:tracePt t="147746" x="3636963" y="4500563"/>
          <p14:tracePt t="147761" x="3665538" y="4486275"/>
          <p14:tracePt t="147779" x="3671888" y="4465638"/>
          <p14:tracePt t="147795" x="3700463" y="4451350"/>
          <p14:tracePt t="147841" x="3708400" y="4451350"/>
          <p14:tracePt t="147849" x="3722688" y="4451350"/>
          <p14:tracePt t="147857" x="3729038" y="4451350"/>
          <p14:tracePt t="147862" x="3743325" y="4443413"/>
          <p14:tracePt t="147878" x="3757613" y="4437063"/>
          <p14:tracePt t="147896" x="3779838" y="4437063"/>
          <p14:tracePt t="147911" x="3800475" y="4437063"/>
          <p14:tracePt t="147929" x="3836988" y="4437063"/>
          <p14:tracePt t="147945" x="3857625" y="4437063"/>
          <p14:tracePt t="147962" x="3894138" y="4457700"/>
          <p14:tracePt t="147978" x="3900488" y="4471988"/>
          <p14:tracePt t="147995" x="3900488" y="4479925"/>
          <p14:tracePt t="148011" x="3900488" y="4500563"/>
          <p14:tracePt t="148029" x="3900488" y="4543425"/>
          <p14:tracePt t="148045" x="3900488" y="4579938"/>
          <p14:tracePt t="148062" x="3914775" y="4629150"/>
          <p14:tracePt t="148078" x="3914775" y="4700588"/>
          <p14:tracePt t="148095" x="3929063" y="4743450"/>
          <p14:tracePt t="148111" x="3937000" y="4765675"/>
          <p14:tracePt t="148128" x="3937000" y="4794250"/>
          <p14:tracePt t="148128" x="3937000" y="4808538"/>
          <p14:tracePt t="148145" x="3943350" y="4829175"/>
          <p14:tracePt t="148162" x="3943350" y="4851400"/>
          <p14:tracePt t="148178" x="3943350" y="4865688"/>
          <p14:tracePt t="148195" x="3943350" y="4894263"/>
          <p14:tracePt t="148211" x="3943350" y="4922838"/>
          <p14:tracePt t="148228" x="3943350" y="4943475"/>
          <p14:tracePt t="148245" x="3943350" y="4979988"/>
          <p14:tracePt t="148261" x="3937000" y="5000625"/>
          <p14:tracePt t="148278" x="3929063" y="5014913"/>
          <p14:tracePt t="148321" x="3922713" y="5029200"/>
          <p14:tracePt t="148328" x="3914775" y="5037138"/>
          <p14:tracePt t="148329" x="3900488" y="5051425"/>
          <p14:tracePt t="148473" x="3894138" y="5051425"/>
          <p14:tracePt t="148481" x="3886200" y="5057775"/>
          <p14:tracePt t="148521" x="3871913" y="5057775"/>
          <p14:tracePt t="148528" x="3865563" y="5057775"/>
          <p14:tracePt t="148536" x="3857625" y="5057775"/>
          <p14:tracePt t="148544" x="3851275" y="5065713"/>
          <p14:tracePt t="148601" x="3829050" y="5065713"/>
          <p14:tracePt t="148609" x="3814763" y="5072063"/>
          <p14:tracePt t="148620" x="3808413" y="5080000"/>
          <p14:tracePt t="148627" x="3800475" y="5086350"/>
          <p14:tracePt t="148697" x="3794125" y="5086350"/>
          <p14:tracePt t="148705" x="3771900" y="5086350"/>
          <p14:tracePt t="148714" x="3751263" y="5086350"/>
          <p14:tracePt t="148727" x="3736975" y="5086350"/>
          <p14:tracePt t="148743" x="3729038" y="5086350"/>
          <p14:tracePt t="148760" x="3708400" y="5086350"/>
          <p14:tracePt t="148777" x="3694113" y="5086350"/>
          <p14:tracePt t="148794" x="3679825" y="5094288"/>
          <p14:tracePt t="148811" x="3671888" y="5094288"/>
          <p14:tracePt t="148857" x="3665538" y="5094288"/>
          <p14:tracePt t="148865" x="3629025" y="5094288"/>
          <p14:tracePt t="148873" x="3614738" y="5094288"/>
          <p14:tracePt t="148881" x="3579813" y="5094288"/>
          <p14:tracePt t="148894" x="3565525" y="5086350"/>
          <p14:tracePt t="148945" x="3536950" y="5086350"/>
          <p14:tracePt t="148945" x="3529013" y="5080000"/>
          <p14:tracePt t="148961" x="3522663" y="5072063"/>
          <p14:tracePt t="148961" x="3500438" y="5065713"/>
          <p14:tracePt t="148977" x="3494088" y="5057775"/>
          <p14:tracePt t="148994" x="3479800" y="5037138"/>
          <p14:tracePt t="149009" x="3443288" y="5000625"/>
          <p14:tracePt t="149027" x="3429000" y="4986338"/>
          <p14:tracePt t="149043" x="3414713" y="4965700"/>
          <p14:tracePt t="149060" x="3400425" y="4929188"/>
          <p14:tracePt t="149077" x="3400425" y="4894263"/>
          <p14:tracePt t="149093" x="3379788" y="4865688"/>
          <p14:tracePt t="149109" x="3379788" y="4851400"/>
          <p14:tracePt t="149126" x="3379788" y="4843463"/>
          <p14:tracePt t="149143" x="3379788" y="4837113"/>
          <p14:tracePt t="149160" x="3379788" y="4808538"/>
          <p14:tracePt t="149176" x="3386138" y="4757738"/>
          <p14:tracePt t="149194" x="3386138" y="4700588"/>
          <p14:tracePt t="149210" x="3422650" y="4629150"/>
          <p14:tracePt t="149226" x="3436938" y="4600575"/>
          <p14:tracePt t="149242" x="3436938" y="4594225"/>
          <p14:tracePt t="149260" x="3443288" y="4586288"/>
          <p14:tracePt t="149321" x="3457575" y="4572000"/>
          <p14:tracePt t="149337" x="3471863" y="4572000"/>
          <p14:tracePt t="149345" x="3500438" y="4537075"/>
          <p14:tracePt t="149361" x="3508375" y="4537075"/>
          <p14:tracePt t="149376" x="3557588" y="4529138"/>
          <p14:tracePt t="149379" x="3600450" y="4500563"/>
          <p14:tracePt t="149393" x="3651250" y="4479925"/>
          <p14:tracePt t="149409" x="3686175" y="4471988"/>
          <p14:tracePt t="149426" x="3714750" y="4457700"/>
          <p14:tracePt t="149442" x="3729038" y="4457700"/>
          <p14:tracePt t="149459" x="3757613" y="4457700"/>
          <p14:tracePt t="149475" x="3765550" y="4457700"/>
          <p14:tracePt t="149528" x="3771900" y="4457700"/>
          <p14:tracePt t="149537" x="3786188" y="4457700"/>
          <p14:tracePt t="149537" x="3794125" y="4457700"/>
          <p14:tracePt t="149552" x="3808413" y="4457700"/>
          <p14:tracePt t="149560" x="3829050" y="4457700"/>
          <p14:tracePt t="149569" x="3836988" y="4457700"/>
          <p14:tracePt t="149577" x="3851275" y="4465638"/>
          <p14:tracePt t="149577" x="3865563" y="4471988"/>
          <p14:tracePt t="149609" x="3886200" y="4486275"/>
          <p14:tracePt t="149610" x="3886200" y="4494213"/>
          <p14:tracePt t="149625" x="3894138" y="4537075"/>
          <p14:tracePt t="149643" x="3900488" y="4594225"/>
          <p14:tracePt t="149659" x="3922713" y="4651375"/>
          <p14:tracePt t="149676" x="3922713" y="4686300"/>
          <p14:tracePt t="149693" x="3922713" y="4714875"/>
          <p14:tracePt t="149710" x="3922713" y="4751388"/>
          <p14:tracePt t="149725" x="3922713" y="4786313"/>
          <p14:tracePt t="149743" x="3922713" y="4808538"/>
          <p14:tracePt t="149758" x="3914775" y="4822825"/>
          <p14:tracePt t="149758" x="3900488" y="4843463"/>
          <p14:tracePt t="149777" x="3894138" y="4851400"/>
          <p14:tracePt t="149792" x="3871913" y="4872038"/>
          <p14:tracePt t="149809" x="3851275" y="4900613"/>
          <p14:tracePt t="149826" x="3822700" y="4922838"/>
          <p14:tracePt t="149843" x="3786188" y="4957763"/>
          <p14:tracePt t="149859" x="3771900" y="4972050"/>
          <p14:tracePt t="149876" x="3765550" y="4979988"/>
          <p14:tracePt t="149892" x="3757613" y="4986338"/>
          <p14:tracePt t="149909" x="3743325" y="5000625"/>
          <p14:tracePt t="149925" x="3729038" y="5014913"/>
          <p14:tracePt t="149942" x="3722688" y="5022850"/>
          <p14:tracePt t="150001" x="3714750" y="5029200"/>
          <p14:tracePt t="150017" x="3694113" y="5029200"/>
          <p14:tracePt t="150025" x="3686175" y="5029200"/>
          <p14:tracePt t="150033" x="3657600" y="5022850"/>
          <p14:tracePt t="150042" x="3629025" y="4965700"/>
          <p14:tracePt t="150058" x="3600450" y="4908550"/>
          <p14:tracePt t="150075" x="3586163" y="4851400"/>
          <p14:tracePt t="150092" x="3586163" y="4843463"/>
          <p14:tracePt t="150108" x="3586163" y="4837113"/>
          <p14:tracePt t="150125" x="3600450" y="4794250"/>
          <p14:tracePt t="150142" x="3643313" y="4757738"/>
          <p14:tracePt t="150158" x="3765550" y="4714875"/>
          <p14:tracePt t="150175" x="3894138" y="4686300"/>
          <p14:tracePt t="150191" x="3957638" y="4686300"/>
          <p14:tracePt t="150208" x="3971925" y="4686300"/>
          <p14:tracePt t="150225" x="4008438" y="4737100"/>
          <p14:tracePt t="150242" x="4014788" y="4779963"/>
          <p14:tracePt t="150258" x="4029075" y="4837113"/>
          <p14:tracePt t="150275" x="4029075" y="4894263"/>
          <p14:tracePt t="150291" x="4029075" y="4937125"/>
          <p14:tracePt t="150309" x="4029075" y="4957763"/>
          <p14:tracePt t="150441" x="4051300" y="4965700"/>
          <p14:tracePt t="150449" x="4108450" y="4965700"/>
          <p14:tracePt t="150458" x="4194175" y="4965700"/>
          <p14:tracePt t="150465" x="4414838" y="4965700"/>
          <p14:tracePt t="150474" x="4657725" y="4965700"/>
          <p14:tracePt t="150491" x="4808538" y="4965700"/>
          <p14:tracePt t="150508" x="4879975" y="4979988"/>
          <p14:tracePt t="150524" x="4914900" y="4979988"/>
          <p14:tracePt t="150542" x="4922838" y="4979988"/>
          <p14:tracePt t="150558" x="4943475" y="4986338"/>
          <p14:tracePt t="150575" x="5043488" y="5022850"/>
          <p14:tracePt t="150591" x="5194300" y="5057775"/>
          <p14:tracePt t="150591" x="5243513" y="5057775"/>
          <p14:tracePt t="150609" x="5337175" y="5086350"/>
          <p14:tracePt t="150624" x="5451475" y="5086350"/>
          <p14:tracePt t="150641" x="5486400" y="5086350"/>
          <p14:tracePt t="150657" x="5500688" y="5072063"/>
          <p14:tracePt t="150674" x="5529263" y="5065713"/>
          <p14:tracePt t="150721" x="5537200" y="5057775"/>
          <p14:tracePt t="150753" x="5557838" y="5037138"/>
          <p14:tracePt t="150761" x="5565775" y="5037138"/>
          <p14:tracePt t="150766" x="5580063" y="5037138"/>
          <p14:tracePt t="150775" x="5614988" y="5029200"/>
          <p14:tracePt t="150791" x="5643563" y="5029200"/>
          <p14:tracePt t="150808" x="5665788" y="5029200"/>
          <p14:tracePt t="150824" x="5700713" y="5029200"/>
          <p14:tracePt t="151377" x="5686425" y="5029200"/>
          <p14:tracePt t="151384" x="5643563" y="5029200"/>
          <p14:tracePt t="151384" x="5622925" y="5029200"/>
          <p14:tracePt t="151406" x="5580063" y="5029200"/>
          <p14:tracePt t="151406" x="5486400" y="5051425"/>
          <p14:tracePt t="151423" x="5380038" y="5051425"/>
          <p14:tracePt t="151440" x="5265738" y="5051425"/>
          <p14:tracePt t="151456" x="5222875" y="5051425"/>
          <p14:tracePt t="151473" x="5151438" y="5051425"/>
          <p14:tracePt t="151490" x="5043488" y="5051425"/>
          <p14:tracePt t="151507" x="4937125" y="5037138"/>
          <p14:tracePt t="151523" x="4857750" y="5029200"/>
          <p14:tracePt t="151540" x="4786313" y="5029200"/>
          <p14:tracePt t="151556" x="4714875" y="5022850"/>
          <p14:tracePt t="151573" x="4657725" y="5022850"/>
          <p14:tracePt t="151589" x="4622800" y="5022850"/>
          <p14:tracePt t="151606" x="4608513" y="5022850"/>
          <p14:tracePt t="151720" x="4614863" y="5022850"/>
          <p14:tracePt t="151729" x="4622800" y="5022850"/>
          <p14:tracePt t="151737" x="4651375" y="5022850"/>
          <p14:tracePt t="151745" x="4694238" y="5022850"/>
          <p14:tracePt t="151756" x="4757738" y="5022850"/>
          <p14:tracePt t="151772" x="4822825" y="5022850"/>
          <p14:tracePt t="151790" x="4851400" y="5022850"/>
          <p14:tracePt t="151806" x="4914900" y="5022850"/>
          <p14:tracePt t="151823" x="4979988" y="5022850"/>
          <p14:tracePt t="151839" x="5100638" y="5022850"/>
          <p14:tracePt t="151856" x="5257800" y="5022850"/>
          <p14:tracePt t="151856" x="5308600" y="5022850"/>
          <p14:tracePt t="151873" x="5422900" y="5000625"/>
          <p14:tracePt t="151890" x="5480050" y="4986338"/>
          <p14:tracePt t="151906" x="5508625" y="4986338"/>
          <p14:tracePt t="151922" x="5522913" y="4986338"/>
          <p14:tracePt t="151939" x="5543550" y="4979988"/>
          <p14:tracePt t="151956" x="5565775" y="4972050"/>
          <p14:tracePt t="151972" x="5594350" y="4972050"/>
          <p14:tracePt t="151989" x="5608638" y="4972050"/>
          <p14:tracePt t="152006" x="5622925" y="4972050"/>
          <p14:tracePt t="152023" x="5637213" y="4972050"/>
          <p14:tracePt t="152039" x="5657850" y="4972050"/>
          <p14:tracePt t="152056" x="5665788" y="4972050"/>
          <p14:tracePt t="152072" x="5680075" y="4972050"/>
          <p14:tracePt t="152089" x="5686425" y="4972050"/>
          <p14:tracePt t="152297" x="5694363" y="4972050"/>
          <p14:tracePt t="152312" x="5700713" y="4972050"/>
          <p14:tracePt t="152345" x="5708650" y="4979988"/>
          <p14:tracePt t="152352" x="5708650" y="4994275"/>
          <p14:tracePt t="152361" x="5708650" y="5000625"/>
          <p14:tracePt t="152372" x="5708650" y="5029200"/>
          <p14:tracePt t="152388" x="5708650" y="5043488"/>
          <p14:tracePt t="152389" x="5708650" y="5072063"/>
          <p14:tracePt t="152405" x="5708650" y="5108575"/>
          <p14:tracePt t="152422" x="5708650" y="5122863"/>
          <p14:tracePt t="152438" x="5708650" y="5165725"/>
          <p14:tracePt t="152456" x="5708650" y="5194300"/>
          <p14:tracePt t="152472" x="5686425" y="5265738"/>
          <p14:tracePt t="152472" x="5686425" y="5300663"/>
          <p14:tracePt t="152490" x="5680075" y="5351463"/>
          <p14:tracePt t="152505" x="5651500" y="5414963"/>
          <p14:tracePt t="152522" x="5643563" y="5472113"/>
          <p14:tracePt t="152538" x="5614988" y="5529263"/>
          <p14:tracePt t="152555" x="5594350" y="5622925"/>
          <p14:tracePt t="152571" x="5580063" y="5694363"/>
          <p14:tracePt t="152588" x="5537200" y="5786438"/>
          <p14:tracePt t="152604" x="5529263" y="5843588"/>
          <p14:tracePt t="152621" x="5500688" y="5880100"/>
          <p14:tracePt t="152637" x="5494338" y="5915025"/>
          <p14:tracePt t="152655" x="5486400" y="5929313"/>
          <p14:tracePt t="153273" x="5480050" y="5937250"/>
          <p14:tracePt t="153304" x="5472113" y="5937250"/>
          <p14:tracePt t="153313" x="5465763" y="5937250"/>
          <p14:tracePt t="153329" x="5457825" y="5937250"/>
          <p14:tracePt t="153337" x="5443538" y="5937250"/>
          <p14:tracePt t="153339" x="5437188" y="5937250"/>
          <p14:tracePt t="153354" x="5414963" y="5937250"/>
          <p14:tracePt t="153371" x="5357813" y="5915025"/>
          <p14:tracePt t="153387" x="5280025" y="5900738"/>
          <p14:tracePt t="153404" x="5151438" y="5837238"/>
          <p14:tracePt t="153420" x="5029200" y="5780088"/>
          <p14:tracePt t="153437" x="4851400" y="5729288"/>
          <p14:tracePt t="153454" x="4657725" y="5700713"/>
          <p14:tracePt t="153470" x="4594225" y="5680075"/>
          <p14:tracePt t="153487" x="4551363" y="5672138"/>
          <p14:tracePt t="153503" x="4514850" y="5665788"/>
          <p14:tracePt t="153520" x="4508500" y="5665788"/>
          <p14:tracePt t="153536" x="4494213" y="5657850"/>
          <p14:tracePt t="153808" x="4479925" y="5657850"/>
          <p14:tracePt t="153817" x="4471988" y="5657850"/>
          <p14:tracePt t="153825" x="4451350" y="5672138"/>
          <p14:tracePt t="153836" x="4437063" y="5680075"/>
          <p14:tracePt t="153853" x="4429125" y="5686425"/>
          <p14:tracePt t="153870" x="4400550" y="5700713"/>
          <p14:tracePt t="153905" x="4386263" y="5715000"/>
          <p14:tracePt t="153905" x="4379913" y="5722938"/>
          <p14:tracePt t="153920" x="4351338" y="5737225"/>
          <p14:tracePt t="153920" x="4314825" y="5757863"/>
          <p14:tracePt t="153937" x="4222750" y="5786438"/>
          <p14:tracePt t="153953" x="4100513" y="5851525"/>
          <p14:tracePt t="153970" x="4043363" y="5880100"/>
          <p14:tracePt t="153986" x="4029075" y="5880100"/>
          <p14:tracePt t="154003" x="4000500" y="5886450"/>
          <p14:tracePt t="154019" x="3986213" y="5886450"/>
          <p14:tracePt t="154037" x="3965575" y="5894388"/>
          <p14:tracePt t="154052" x="3922713" y="5915025"/>
          <p14:tracePt t="154069" x="3865563" y="5915025"/>
          <p14:tracePt t="154085" x="3814763" y="5915025"/>
          <p14:tracePt t="154103" x="3722688" y="5915025"/>
          <p14:tracePt t="154119" x="3643313" y="5915025"/>
          <p14:tracePt t="154136" x="3536950" y="5908675"/>
          <p14:tracePt t="154153" x="3494088" y="5894388"/>
          <p14:tracePt t="154170" x="3443288" y="5865813"/>
          <p14:tracePt t="154185" x="3422650" y="5851525"/>
          <p14:tracePt t="154203" x="3386138" y="5822950"/>
          <p14:tracePt t="154219" x="3328988" y="5772150"/>
          <p14:tracePt t="154237" x="3294063" y="5751513"/>
          <p14:tracePt t="154252" x="3271838" y="5722938"/>
          <p14:tracePt t="154270" x="3265488" y="5715000"/>
          <p14:tracePt t="154286" x="3251200" y="5694363"/>
          <p14:tracePt t="154303" x="3222625" y="5651500"/>
          <p14:tracePt t="154319" x="3214688" y="5614988"/>
          <p14:tracePt t="154336" x="3214688" y="5572125"/>
          <p14:tracePt t="154352" x="3208338" y="5508625"/>
          <p14:tracePt t="154369" x="3208338" y="5465763"/>
          <p14:tracePt t="154385" x="3208338" y="5443538"/>
          <p14:tracePt t="154402" x="3208338" y="5429250"/>
          <p14:tracePt t="154418" x="3208338" y="5400675"/>
          <p14:tracePt t="154435" x="3222625" y="5386388"/>
          <p14:tracePt t="154452" x="3251200" y="5357813"/>
          <p14:tracePt t="154469" x="3314700" y="5322888"/>
          <p14:tracePt t="154485" x="3343275" y="5300663"/>
          <p14:tracePt t="154502" x="3379788" y="5272088"/>
          <p14:tracePt t="154519" x="3394075" y="5265738"/>
          <p14:tracePt t="154535" x="3429000" y="5243513"/>
          <p14:tracePt t="154552" x="3500438" y="5222875"/>
          <p14:tracePt t="154569" x="3557588" y="5180013"/>
          <p14:tracePt t="154585" x="3594100" y="5157788"/>
          <p14:tracePt t="154603" x="3629025" y="5108575"/>
          <p14:tracePt t="154619" x="3643313" y="5080000"/>
          <p14:tracePt t="154635" x="3657600" y="5057775"/>
          <p14:tracePt t="154651" x="3679825" y="5029200"/>
          <p14:tracePt t="154669" x="3686175" y="5022850"/>
          <p14:tracePt t="154737" x="3694113" y="5014913"/>
          <p14:tracePt t="154745" x="3714750" y="5000625"/>
          <p14:tracePt t="154753" x="3729038" y="4994275"/>
          <p14:tracePt t="154753" x="3743325" y="4994275"/>
          <p14:tracePt t="154770" x="3757613" y="4986338"/>
          <p14:tracePt t="154785" x="3765550" y="4986338"/>
          <p14:tracePt t="154802" x="3771900" y="4979988"/>
          <p14:tracePt t="154881" x="3771900" y="4972050"/>
          <p14:tracePt t="154929" x="3786188" y="4957763"/>
          <p14:tracePt t="154937" x="3808413" y="4937125"/>
          <p14:tracePt t="154945" x="3822700" y="4922838"/>
          <p14:tracePt t="154951" x="3851275" y="4900613"/>
          <p14:tracePt t="154951" x="3871913" y="4894263"/>
          <p14:tracePt t="154970" x="3879850" y="4886325"/>
          <p14:tracePt t="155105" x="3851275" y="4886325"/>
          <p14:tracePt t="155113" x="3822700" y="4886325"/>
          <p14:tracePt t="155113" x="3794125" y="4908550"/>
          <p14:tracePt t="155129" x="3765550" y="4929188"/>
          <p14:tracePt t="155137" x="3743325" y="4937125"/>
          <p14:tracePt t="155152" x="3736975" y="4943475"/>
          <p14:tracePt t="155153" x="3714750" y="4965700"/>
          <p14:tracePt t="155167" x="3679825" y="4986338"/>
          <p14:tracePt t="155185" x="3643313" y="5000625"/>
          <p14:tracePt t="155202" x="3629025" y="5014913"/>
          <p14:tracePt t="155217" x="3622675" y="5014913"/>
          <p14:tracePt t="155235" x="3614738" y="5014913"/>
          <p14:tracePt t="155281" x="3608388" y="5022850"/>
          <p14:tracePt t="155289" x="3594100" y="5022850"/>
          <p14:tracePt t="155345" x="3586163" y="5022850"/>
          <p14:tracePt t="155352" x="3579813" y="5022850"/>
          <p14:tracePt t="155369" x="3571875" y="5022850"/>
          <p14:tracePt t="155385" x="3565525" y="5014913"/>
          <p14:tracePt t="155401" x="3551238" y="5000625"/>
          <p14:tracePt t="155402" x="3536950" y="4972050"/>
          <p14:tracePt t="155418" x="3536950" y="4965700"/>
          <p14:tracePt t="155434" x="3536950" y="4943475"/>
          <p14:tracePt t="155451" x="3536950" y="4937125"/>
          <p14:tracePt t="155468" x="3536950" y="4900613"/>
          <p14:tracePt t="155485" x="3536950" y="4894263"/>
          <p14:tracePt t="155501" x="3536950" y="4886325"/>
          <p14:tracePt t="155537" x="3536950" y="4879975"/>
          <p14:tracePt t="155545" x="3551238" y="4865688"/>
          <p14:tracePt t="155551" x="3557588" y="4851400"/>
          <p14:tracePt t="155567" x="3565525" y="4837113"/>
          <p14:tracePt t="155584" x="3579813" y="4808538"/>
          <p14:tracePt t="155601" x="3594100" y="4794250"/>
          <p14:tracePt t="155618" x="3608388" y="4779963"/>
          <p14:tracePt t="155633" x="3622675" y="4765675"/>
          <p14:tracePt t="155650" x="3629025" y="4757738"/>
          <p14:tracePt t="155667" x="3643313" y="4757738"/>
          <p14:tracePt t="155705" x="3651250" y="4757738"/>
          <p14:tracePt t="155716" x="3671888" y="4751388"/>
          <p14:tracePt t="155734" x="3686175" y="4743450"/>
          <p14:tracePt t="155734" x="3708400" y="4737100"/>
          <p14:tracePt t="155751" x="3736975" y="4737100"/>
          <p14:tracePt t="155766" x="3751263" y="4722813"/>
          <p14:tracePt t="155801" x="3765550" y="4722813"/>
          <p14:tracePt t="155865" x="3771900" y="4722813"/>
          <p14:tracePt t="155872" x="3779838" y="4722813"/>
          <p14:tracePt t="155872" x="3808413" y="4722813"/>
          <p14:tracePt t="155889" x="3814763" y="4722813"/>
          <p14:tracePt t="155900" x="3829050" y="4743450"/>
          <p14:tracePt t="155904" x="3865563" y="4772025"/>
          <p14:tracePt t="155917" x="3879850" y="4800600"/>
          <p14:tracePt t="155933" x="3894138" y="4822825"/>
          <p14:tracePt t="155950" x="3900488" y="4851400"/>
          <p14:tracePt t="155966" x="3900488" y="4857750"/>
          <p14:tracePt t="155984" x="3900488" y="4872038"/>
          <p14:tracePt t="156000" x="3900488" y="4900613"/>
          <p14:tracePt t="156017" x="3900488" y="4908550"/>
          <p14:tracePt t="156033" x="3900488" y="4943475"/>
          <p14:tracePt t="156050" x="3894138" y="4951413"/>
          <p14:tracePt t="156066" x="3879850" y="4986338"/>
          <p14:tracePt t="156083" x="3871913" y="4986338"/>
          <p14:tracePt t="156099" x="3857625" y="5000625"/>
          <p14:tracePt t="156117" x="3851275" y="5000625"/>
          <p14:tracePt t="156133" x="3822700" y="5008563"/>
          <p14:tracePt t="156150" x="3814763" y="5014913"/>
          <p14:tracePt t="156192" x="3808413" y="5014913"/>
          <p14:tracePt t="156201" x="3786188" y="5014913"/>
          <p14:tracePt t="156217" x="3751263" y="5014913"/>
          <p14:tracePt t="156218" x="3729038" y="5014913"/>
          <p14:tracePt t="156232" x="3665538" y="5014913"/>
          <p14:tracePt t="156250" x="3651250" y="5014913"/>
          <p14:tracePt t="156266" x="3643313" y="5014913"/>
          <p14:tracePt t="156305" x="3629025" y="5014913"/>
          <p14:tracePt t="156321" x="3622675" y="5014913"/>
          <p14:tracePt t="156337" x="3614738" y="5014913"/>
          <p14:tracePt t="156342" x="3608388" y="5014913"/>
          <p14:tracePt t="156351" x="3594100" y="5008563"/>
          <p14:tracePt t="156366" x="3586163" y="5000625"/>
          <p14:tracePt t="156408" x="3579813" y="4994275"/>
          <p14:tracePt t="156417" x="3579813" y="4986338"/>
          <p14:tracePt t="156417" x="3579813" y="4979988"/>
          <p14:tracePt t="156432" x="3579813" y="4972050"/>
          <p14:tracePt t="156450" x="3579813" y="4957763"/>
          <p14:tracePt t="156466" x="3579813" y="4951413"/>
          <p14:tracePt t="156593" x="3571875" y="4943475"/>
          <p14:tracePt t="156625" x="3565525" y="4937125"/>
          <p14:tracePt t="156657" x="3557588" y="4937125"/>
          <p14:tracePt t="156664" x="3551238" y="4929188"/>
          <p14:tracePt t="156713" x="3543300" y="4929188"/>
          <p14:tracePt t="156729" x="3536950" y="4929188"/>
          <p14:tracePt t="156737" x="3529013" y="4922838"/>
          <p14:tracePt t="156753" x="3522663" y="4914900"/>
          <p14:tracePt t="156761" x="3500438" y="4908550"/>
          <p14:tracePt t="156793" x="3494088" y="4900613"/>
          <p14:tracePt t="156801" x="3486150" y="4886325"/>
          <p14:tracePt t="156805" x="3486150" y="4879975"/>
          <p14:tracePt t="156815" x="3479800" y="4865688"/>
          <p14:tracePt t="156832" x="3465513" y="4843463"/>
          <p14:tracePt t="156850" x="3465513" y="4837113"/>
          <p14:tracePt t="156865" x="3465513" y="4822825"/>
          <p14:tracePt t="156882" x="3465513" y="4808538"/>
          <p14:tracePt t="156899" x="3465513" y="4800600"/>
          <p14:tracePt t="156945" x="3465513" y="4779963"/>
          <p14:tracePt t="156953" x="3471863" y="4779963"/>
          <p14:tracePt t="156965" x="3479800" y="4772025"/>
          <p14:tracePt t="156965" x="3494088" y="4772025"/>
          <p14:tracePt t="156969" x="3514725" y="4772025"/>
          <p14:tracePt t="156982" x="3543300" y="4772025"/>
          <p14:tracePt t="156999" x="3586163" y="4765675"/>
          <p14:tracePt t="157016" x="3594100" y="4757738"/>
          <p14:tracePt t="157073" x="3600450" y="4757738"/>
          <p14:tracePt t="157084" x="3614738" y="4757738"/>
          <p14:tracePt t="157097" x="3622675" y="4757738"/>
          <p14:tracePt t="157101" x="3643313" y="4757738"/>
          <p14:tracePt t="157114" x="3657600" y="4757738"/>
          <p14:tracePt t="157131" x="3671888" y="4757738"/>
          <p14:tracePt t="157149" x="3694113" y="4772025"/>
          <p14:tracePt t="157165" x="3722688" y="4786313"/>
          <p14:tracePt t="157182" x="3743325" y="4808538"/>
          <p14:tracePt t="157198" x="3751263" y="4843463"/>
          <p14:tracePt t="157215" x="3757613" y="4872038"/>
          <p14:tracePt t="157231" x="3757613" y="4922838"/>
          <p14:tracePt t="157249" x="3757613" y="4943475"/>
          <p14:tracePt t="157264" x="3757613" y="5000625"/>
          <p14:tracePt t="157282" x="3751263" y="5014913"/>
          <p14:tracePt t="157298" x="3736975" y="5037138"/>
          <p14:tracePt t="157314" x="3722688" y="5057775"/>
          <p14:tracePt t="157331" x="3708400" y="5094288"/>
          <p14:tracePt t="157348" x="3700463" y="5100638"/>
          <p14:tracePt t="157400" x="3686175" y="5108575"/>
          <p14:tracePt t="157449" x="3679825" y="5108575"/>
          <p14:tracePt t="157457" x="3671888" y="5108575"/>
          <p14:tracePt t="157457" x="3643313" y="5086350"/>
          <p14:tracePt t="157473" x="3643313" y="5072063"/>
          <p14:tracePt t="157480" x="3622675" y="5043488"/>
          <p14:tracePt t="157488" x="3614738" y="5000625"/>
          <p14:tracePt t="157498" x="3614738" y="4965700"/>
          <p14:tracePt t="157515" x="3614738" y="4943475"/>
          <p14:tracePt t="157531" x="3629025" y="4937125"/>
          <p14:tracePt t="157548" x="3671888" y="4914900"/>
          <p14:tracePt t="157565" x="3765550" y="4914900"/>
          <p14:tracePt t="157581" x="3857625" y="4914900"/>
          <p14:tracePt t="157598" x="3871913" y="4914900"/>
          <p14:tracePt t="157657" x="3886200" y="4914900"/>
          <p14:tracePt t="157662" x="3908425" y="4951413"/>
          <p14:tracePt t="157669" x="3908425" y="5008563"/>
          <p14:tracePt t="157681" x="3908425" y="5037138"/>
          <p14:tracePt t="157698" x="3886200" y="5094288"/>
          <p14:tracePt t="157714" x="3851275" y="5122863"/>
          <p14:tracePt t="157731" x="3814763" y="5143500"/>
          <p14:tracePt t="157747" x="3800475" y="5143500"/>
          <p14:tracePt t="157764" x="3765550" y="5143500"/>
          <p14:tracePt t="157781" x="3722688" y="5137150"/>
          <p14:tracePt t="157798" x="3665538" y="5094288"/>
          <p14:tracePt t="157814" x="3643313" y="5065713"/>
          <p14:tracePt t="157831" x="3643313" y="5022850"/>
          <p14:tracePt t="157847" x="3643313" y="4979988"/>
          <p14:tracePt t="157864" x="3651250" y="4943475"/>
          <p14:tracePt t="157864" x="3679825" y="4914900"/>
          <p14:tracePt t="157880" x="3736975" y="4894263"/>
          <p14:tracePt t="157897" x="3822700" y="4872038"/>
          <p14:tracePt t="157914" x="3843338" y="4872038"/>
          <p14:tracePt t="157969" x="3857625" y="4872038"/>
          <p14:tracePt t="157977" x="3871913" y="4908550"/>
          <p14:tracePt t="157985" x="3871913" y="4937125"/>
          <p14:tracePt t="157992" x="3871913" y="4972050"/>
          <p14:tracePt t="157997" x="3857625" y="5043488"/>
          <p14:tracePt t="158014" x="3779838" y="5129213"/>
          <p14:tracePt t="158030" x="3736975" y="5151438"/>
          <p14:tracePt t="158047" x="3708400" y="5151438"/>
          <p14:tracePt t="158064" x="3686175" y="5151438"/>
          <p14:tracePt t="158081" x="3643313" y="5122863"/>
          <p14:tracePt t="158098" x="3636963" y="5072063"/>
          <p14:tracePt t="158113" x="3636963" y="4994275"/>
          <p14:tracePt t="158131" x="3651250" y="4914900"/>
          <p14:tracePt t="158147" x="3714750" y="4822825"/>
          <p14:tracePt t="158164" x="3794125" y="4765675"/>
          <p14:tracePt t="158180" x="3879850" y="4714875"/>
          <p14:tracePt t="158197" x="3900488" y="4708525"/>
          <p14:tracePt t="158249" x="3908425" y="4708525"/>
          <p14:tracePt t="158256" x="3914775" y="4757738"/>
          <p14:tracePt t="158264" x="3914775" y="4808538"/>
          <p14:tracePt t="158280" x="3914775" y="4851400"/>
          <p14:tracePt t="158280" x="3894138" y="4972050"/>
          <p14:tracePt t="158298" x="3794125" y="5080000"/>
          <p14:tracePt t="158314" x="3708400" y="5151438"/>
          <p14:tracePt t="158330" x="3600450" y="5214938"/>
          <p14:tracePt t="158346" x="3565525" y="5251450"/>
          <p14:tracePt t="158417" x="3579813" y="5272088"/>
          <p14:tracePt t="158421" x="3586163" y="5272088"/>
          <p14:tracePt t="158430" x="3614738" y="5294313"/>
          <p14:tracePt t="158446" x="3629025" y="5329238"/>
          <p14:tracePt t="158464" x="3643313" y="5372100"/>
          <p14:tracePt t="158480" x="3657600" y="5480050"/>
          <p14:tracePt t="158480" x="3665538" y="5522913"/>
          <p14:tracePt t="158497" x="3686175" y="5572125"/>
          <p14:tracePt t="158513" x="3700463" y="5594350"/>
          <p14:tracePt t="158529" x="3708400" y="5608638"/>
          <p14:tracePt t="158546" x="3708400" y="5614988"/>
          <p14:tracePt t="158585" x="3714750" y="5622925"/>
          <p14:tracePt t="158587" x="3722688" y="5622925"/>
          <p14:tracePt t="158596" x="3729038" y="5622925"/>
          <p14:tracePt t="158613" x="3786188" y="5622925"/>
          <p14:tracePt t="158630" x="3886200" y="5622925"/>
          <p14:tracePt t="158645" x="3994150" y="5622925"/>
          <p14:tracePt t="158663" x="4071938" y="5622925"/>
          <p14:tracePt t="158679" x="4157663" y="5565775"/>
          <p14:tracePt t="158696" x="4179888" y="5543550"/>
          <p14:tracePt t="158713" x="4179888" y="5522913"/>
          <p14:tracePt t="158729" x="4179888" y="5486400"/>
          <p14:tracePt t="158746" x="4137025" y="5457825"/>
          <p14:tracePt t="158763" x="4086225" y="5443538"/>
          <p14:tracePt t="158780" x="4057650" y="5429250"/>
          <p14:tracePt t="158796" x="3986213" y="5400675"/>
          <p14:tracePt t="158812" x="3951288" y="5386388"/>
          <p14:tracePt t="158830" x="3943350" y="5380038"/>
          <p14:tracePt t="158846" x="3922713" y="5372100"/>
          <p14:tracePt t="158863" x="3914775" y="5372100"/>
          <p14:tracePt t="158879" x="3908425" y="5372100"/>
          <p14:tracePt t="158913" x="3894138" y="5372100"/>
          <p14:tracePt t="158913" x="3857625" y="5372100"/>
          <p14:tracePt t="158929" x="3829050" y="5372100"/>
          <p14:tracePt t="158945" x="3779838" y="5380038"/>
          <p14:tracePt t="158962" x="3751263" y="5386388"/>
          <p14:tracePt t="158978" x="3736975" y="5400675"/>
          <p14:tracePt t="158995" x="3708400" y="5422900"/>
          <p14:tracePt t="159012" x="3694113" y="5437188"/>
          <p14:tracePt t="159028" x="3679825" y="5443538"/>
          <p14:tracePt t="159045" x="3665538" y="5472113"/>
          <p14:tracePt t="159063" x="3651250" y="5486400"/>
          <p14:tracePt t="159079" x="3643313" y="5494338"/>
          <p14:tracePt t="159113" x="3643313" y="5500688"/>
          <p14:tracePt t="159113" x="3643313" y="5551488"/>
          <p14:tracePt t="159129" x="3643313" y="5594350"/>
          <p14:tracePt t="159145" x="3643313" y="5651500"/>
          <p14:tracePt t="159162" x="3643313" y="5672138"/>
          <p14:tracePt t="159178" x="3651250" y="5694363"/>
          <p14:tracePt t="159196" x="3657600" y="5700713"/>
          <p14:tracePt t="159212" x="3679825" y="5708650"/>
          <p14:tracePt t="159228" x="3700463" y="5722938"/>
          <p14:tracePt t="159245" x="3714750" y="5729288"/>
          <p14:tracePt t="159297" x="3722688" y="5729288"/>
          <p14:tracePt t="159298" x="3757613" y="5729288"/>
          <p14:tracePt t="159321" x="3771900" y="5729288"/>
          <p14:tracePt t="159329" x="3814763" y="5729288"/>
          <p14:tracePt t="159336" x="3857625" y="5722938"/>
          <p14:tracePt t="159346" x="3894138" y="5700713"/>
          <p14:tracePt t="159362" x="3908425" y="5672138"/>
          <p14:tracePt t="159379" x="3908425" y="5637213"/>
          <p14:tracePt t="159395" x="3908425" y="5580063"/>
          <p14:tracePt t="159412" x="3908425" y="5537200"/>
          <p14:tracePt t="159428" x="3908425" y="5480050"/>
          <p14:tracePt t="159445" x="3894138" y="5443538"/>
          <p14:tracePt t="159461" x="3879850" y="5422900"/>
          <p14:tracePt t="159478" x="3857625" y="5400675"/>
          <p14:tracePt t="159495" x="3836988" y="5380038"/>
          <p14:tracePt t="159512" x="3800475" y="5372100"/>
          <p14:tracePt t="159528" x="3729038" y="5351463"/>
          <p14:tracePt t="159546" x="3671888" y="5322888"/>
          <p14:tracePt t="159562" x="3586163" y="5314950"/>
          <p14:tracePt t="159579" x="3522663" y="5300663"/>
          <p14:tracePt t="159595" x="3465513" y="5300663"/>
          <p14:tracePt t="159612" x="3422650" y="5300663"/>
          <p14:tracePt t="159627" x="3386138" y="5300663"/>
          <p14:tracePt t="159645" x="3365500" y="5300663"/>
          <p14:tracePt t="159661" x="3343275" y="5300663"/>
          <p14:tracePt t="159678" x="3308350" y="5300663"/>
          <p14:tracePt t="159695" x="3279775" y="5300663"/>
          <p14:tracePt t="159712" x="3265488" y="5300663"/>
          <p14:tracePt t="159728" x="3243263" y="5300663"/>
          <p14:tracePt t="159769" x="3228975" y="5322888"/>
          <p14:tracePt t="159769" x="3228975" y="5329238"/>
          <p14:tracePt t="159779" x="3214688" y="5372100"/>
          <p14:tracePt t="159794" x="3214688" y="5394325"/>
          <p14:tracePt t="159812" x="3214688" y="5437188"/>
          <p14:tracePt t="159828" x="3214688" y="5480050"/>
          <p14:tracePt t="159845" x="3214688" y="5508625"/>
          <p14:tracePt t="159861" x="3228975" y="5508625"/>
          <p14:tracePt t="159878" x="3251200" y="5514975"/>
          <p14:tracePt t="159894" x="3271838" y="5514975"/>
          <p14:tracePt t="159911" x="3300413" y="5529263"/>
          <p14:tracePt t="159927" x="3351213" y="5551488"/>
          <p14:tracePt t="159945" x="3386138" y="5580063"/>
          <p14:tracePt t="159961" x="3422650" y="5594350"/>
          <p14:tracePt t="159978" x="3471863" y="5622925"/>
          <p14:tracePt t="159994" x="3536950" y="5629275"/>
          <p14:tracePt t="160012" x="3571875" y="5629275"/>
          <p14:tracePt t="160028" x="3579813" y="5629275"/>
          <p14:tracePt t="160045" x="3586163" y="5629275"/>
          <p14:tracePt t="160081" x="3600450" y="5629275"/>
          <p14:tracePt t="160089" x="3629025" y="5629275"/>
          <p14:tracePt t="160097" x="3686175" y="5629275"/>
          <p14:tracePt t="160111" x="3743325" y="5629275"/>
          <p14:tracePt t="160127" x="3765550" y="5629275"/>
          <p14:tracePt t="160127" x="3786188" y="5629275"/>
          <p14:tracePt t="160145" x="3829050" y="5629275"/>
          <p14:tracePt t="160161" x="3865563" y="5629275"/>
          <p14:tracePt t="160178" x="3886200" y="5629275"/>
          <p14:tracePt t="160194" x="3929063" y="5622925"/>
          <p14:tracePt t="160211" x="3971925" y="5594350"/>
          <p14:tracePt t="160227" x="3979863" y="5580063"/>
          <p14:tracePt t="160244" x="3994150" y="5543550"/>
          <p14:tracePt t="160260" x="3994150" y="5500688"/>
          <p14:tracePt t="160277" x="4008438" y="5472113"/>
          <p14:tracePt t="160294" x="4008438" y="5437188"/>
          <p14:tracePt t="160311" x="4008438" y="5414963"/>
          <p14:tracePt t="160327" x="4008438" y="5408613"/>
          <p14:tracePt t="160344" x="4008438" y="5400675"/>
          <p14:tracePt t="160360" x="3979863" y="5394325"/>
          <p14:tracePt t="160377" x="3943350" y="5386388"/>
          <p14:tracePt t="160394" x="3908425" y="5357813"/>
          <p14:tracePt t="160411" x="3879850" y="5357813"/>
          <p14:tracePt t="160427" x="3851275" y="5351463"/>
          <p14:tracePt t="160444" x="3800475" y="5337175"/>
          <p14:tracePt t="160460" x="3786188" y="5329238"/>
          <p14:tracePt t="160477" x="3771900" y="5322888"/>
          <p14:tracePt t="160493" x="3757613" y="5314950"/>
          <p14:tracePt t="160511" x="3743325" y="5308600"/>
          <p14:tracePt t="160553" x="3736975" y="5300663"/>
          <p14:tracePt t="160705" x="3729038" y="5300663"/>
          <p14:tracePt t="160737" x="3722688" y="5300663"/>
          <p14:tracePt t="160745" x="3714750" y="5300663"/>
          <p14:tracePt t="160753" x="3686175" y="5308600"/>
          <p14:tracePt t="160761" x="3671888" y="5322888"/>
          <p14:tracePt t="160761" x="3657600" y="5322888"/>
          <p14:tracePt t="160777" x="3636963" y="5322888"/>
          <p14:tracePt t="160793" x="3614738" y="5329238"/>
          <p14:tracePt t="160873" x="3608388" y="5329238"/>
          <p14:tracePt t="160945" x="3600450" y="5329238"/>
          <p14:tracePt t="160953" x="3571875" y="5337175"/>
          <p14:tracePt t="160969" x="3565525" y="5337175"/>
          <p14:tracePt t="160977" x="3557588" y="5337175"/>
          <p14:tracePt t="160985" x="3543300" y="5357813"/>
          <p14:tracePt t="160993" x="3536950" y="5357813"/>
          <p14:tracePt t="161010" x="3522663" y="5365750"/>
          <p14:tracePt t="161049" x="3514725" y="5372100"/>
          <p14:tracePt t="161057" x="3508375" y="5372100"/>
          <p14:tracePt t="161061" x="3500438" y="5380038"/>
          <p14:tracePt t="161076" x="3486150" y="5394325"/>
          <p14:tracePt t="161093" x="3486150" y="5400675"/>
          <p14:tracePt t="161109" x="3479800" y="5408613"/>
          <p14:tracePt t="161169" x="3479800" y="5422900"/>
          <p14:tracePt t="161177" x="3479800" y="5437188"/>
          <p14:tracePt t="161185" x="3479800" y="5443538"/>
          <p14:tracePt t="161193" x="3479800" y="5480050"/>
          <p14:tracePt t="161209" x="3479800" y="5508625"/>
          <p14:tracePt t="161225" x="3479800" y="5514975"/>
          <p14:tracePt t="161242" x="3479800" y="5522913"/>
          <p14:tracePt t="161260" x="3479800" y="5537200"/>
          <p14:tracePt t="161276" x="3479800" y="5543550"/>
          <p14:tracePt t="161293" x="3486150" y="5551488"/>
          <p14:tracePt t="161309" x="3500438" y="5557838"/>
          <p14:tracePt t="161326" x="3508375" y="5557838"/>
          <p14:tracePt t="161342" x="3522663" y="5565775"/>
          <p14:tracePt t="161359" x="3529013" y="5565775"/>
          <p14:tracePt t="161375" x="3543300" y="5565775"/>
          <p14:tracePt t="161375" x="3571875" y="5580063"/>
          <p14:tracePt t="161394" x="3579813" y="5586413"/>
          <p14:tracePt t="161408" x="3600450" y="5600700"/>
          <p14:tracePt t="161426" x="3614738" y="5600700"/>
          <p14:tracePt t="161441" x="3622675" y="5608638"/>
          <p14:tracePt t="161459" x="3636963" y="5608638"/>
          <p14:tracePt t="161475" x="3651250" y="5608638"/>
          <p14:tracePt t="161492" x="3686175" y="5614988"/>
          <p14:tracePt t="161509" x="3694113" y="5622925"/>
          <p14:tracePt t="161525" x="3714750" y="5629275"/>
          <p14:tracePt t="161542" x="3722688" y="5629275"/>
          <p14:tracePt t="161559" x="3736975" y="5629275"/>
          <p14:tracePt t="161575" x="3771900" y="5629275"/>
          <p14:tracePt t="161592" x="3800475" y="5629275"/>
          <p14:tracePt t="161608" x="3843338" y="5629275"/>
          <p14:tracePt t="161625" x="3857625" y="5629275"/>
          <p14:tracePt t="161642" x="3879850" y="5629275"/>
          <p14:tracePt t="161659" x="3894138" y="5629275"/>
          <p14:tracePt t="161675" x="3914775" y="5629275"/>
          <p14:tracePt t="161692" x="3929063" y="5622925"/>
          <p14:tracePt t="161708" x="3957638" y="5600700"/>
          <p14:tracePt t="161725" x="3971925" y="5551488"/>
          <p14:tracePt t="161741" x="4000500" y="5529263"/>
          <p14:tracePt t="161758" x="4000500" y="5494338"/>
          <p14:tracePt t="161775" x="4000500" y="5457825"/>
          <p14:tracePt t="161792" x="4000500" y="5429250"/>
          <p14:tracePt t="161809" x="3971925" y="5372100"/>
          <p14:tracePt t="161826" x="3922713" y="5357813"/>
          <p14:tracePt t="161842" x="3900488" y="5351463"/>
          <p14:tracePt t="161859" x="3857625" y="5329238"/>
          <p14:tracePt t="161875" x="3822700" y="5322888"/>
          <p14:tracePt t="161892" x="3771900" y="5308600"/>
          <p14:tracePt t="161908" x="3722688" y="5286375"/>
          <p14:tracePt t="161925" x="3686175" y="5280025"/>
          <p14:tracePt t="161941" x="3643313" y="5265738"/>
          <p14:tracePt t="161959" x="3622675" y="5265738"/>
          <p14:tracePt t="161974" x="3600450" y="5257800"/>
          <p14:tracePt t="162009" x="3594100" y="5257800"/>
          <p14:tracePt t="162009" x="3571875" y="5257800"/>
          <p14:tracePt t="162025" x="3529013" y="5257800"/>
          <p14:tracePt t="162041" x="3486150" y="5257800"/>
          <p14:tracePt t="162058" x="3443288" y="5257800"/>
          <p14:tracePt t="162074" x="3394075" y="5257800"/>
          <p14:tracePt t="162091" x="3351213" y="5257800"/>
          <p14:tracePt t="162107" x="3336925" y="5257800"/>
          <p14:tracePt t="162125" x="3300413" y="5280025"/>
          <p14:tracePt t="162140" x="3294063" y="5286375"/>
          <p14:tracePt t="162158" x="3286125" y="5294313"/>
          <p14:tracePt t="162174" x="3286125" y="5314950"/>
          <p14:tracePt t="162191" x="3286125" y="5351463"/>
          <p14:tracePt t="162207" x="3286125" y="5365750"/>
          <p14:tracePt t="162207" x="3286125" y="5372100"/>
          <p14:tracePt t="162226" x="3286125" y="5400675"/>
          <p14:tracePt t="162241" x="3286125" y="5422900"/>
          <p14:tracePt t="162258" x="3314700" y="5451475"/>
          <p14:tracePt t="162275" x="3328988" y="5472113"/>
          <p14:tracePt t="162292" x="3343275" y="5480050"/>
          <p14:tracePt t="162307" x="3357563" y="5486400"/>
          <p14:tracePt t="162325" x="3394075" y="5500688"/>
          <p14:tracePt t="162341" x="3414713" y="5529263"/>
          <p14:tracePt t="162358" x="3443288" y="5537200"/>
          <p14:tracePt t="162374" x="3479800" y="5572125"/>
          <p14:tracePt t="162391" x="3486150" y="5580063"/>
          <p14:tracePt t="162407" x="3508375" y="5600700"/>
          <p14:tracePt t="162424" x="3514725" y="5608638"/>
          <p14:tracePt t="162441" x="3522663" y="5608638"/>
          <p14:tracePt t="162457" x="3551238" y="5614988"/>
          <p14:tracePt t="162474" x="3557588" y="5614988"/>
          <p14:tracePt t="162491" x="3579813" y="5622925"/>
          <p14:tracePt t="162507" x="3594100" y="5622925"/>
          <p14:tracePt t="162523" x="3622675" y="5637213"/>
          <p14:tracePt t="162541" x="3636963" y="5637213"/>
          <p14:tracePt t="162558" x="3651250" y="5651500"/>
          <p14:tracePt t="162573" x="3657600" y="5651500"/>
          <p14:tracePt t="162590" x="3665538" y="5651500"/>
          <p14:tracePt t="162607" x="3671888" y="5651500"/>
          <p14:tracePt t="162665" x="3679825" y="5651500"/>
          <p14:tracePt t="162672" x="3686175" y="5657850"/>
          <p14:tracePt t="162678" x="3700463" y="5657850"/>
          <p14:tracePt t="162689" x="3708400" y="5657850"/>
          <p14:tracePt t="162707" x="3714750" y="5672138"/>
          <p14:tracePt t="162724" x="3722688" y="5680075"/>
          <p14:tracePt t="162760" x="3729038" y="5686425"/>
          <p14:tracePt t="162775" x="3736975" y="5686425"/>
          <p14:tracePt t="162801" x="3743325" y="5686425"/>
          <p14:tracePt t="162881" x="3751263" y="5686425"/>
          <p14:tracePt t="162984" x="3771900" y="5686425"/>
          <p14:tracePt t="162993" x="3779838" y="5686425"/>
          <p14:tracePt t="163033" x="3794125" y="5680075"/>
          <p14:tracePt t="163033" x="3829050" y="5665788"/>
          <p14:tracePt t="163049" x="3836988" y="5657850"/>
          <p14:tracePt t="163057" x="3871913" y="5643563"/>
          <p14:tracePt t="163073" x="3879850" y="5637213"/>
          <p14:tracePt t="163074" x="3908425" y="5637213"/>
          <p14:tracePt t="163089" x="3914775" y="5629275"/>
          <p14:tracePt t="163144" x="3922713" y="5629275"/>
          <p14:tracePt t="163161" x="3937000" y="5629275"/>
          <p14:tracePt t="163177" x="3943350" y="5622925"/>
          <p14:tracePt t="163193" x="3957638" y="5600700"/>
          <p14:tracePt t="163225" x="3957638" y="5586413"/>
          <p14:tracePt t="163233" x="3971925" y="5557838"/>
          <p14:tracePt t="163239" x="3971925" y="5551488"/>
          <p14:tracePt t="163241" x="3971925" y="5537200"/>
          <p14:tracePt t="163256" x="3971925" y="5514975"/>
          <p14:tracePt t="163274" x="3971925" y="5508625"/>
          <p14:tracePt t="163321" x="3965575" y="5480050"/>
          <p14:tracePt t="163328" x="3957638" y="5480050"/>
          <p14:tracePt t="163336" x="3951288" y="5472113"/>
          <p14:tracePt t="163339" x="3937000" y="5465763"/>
          <p14:tracePt t="163356" x="3908425" y="5457825"/>
          <p14:tracePt t="163373" x="3871913" y="5443538"/>
          <p14:tracePt t="163389" x="3829050" y="5414963"/>
          <p14:tracePt t="163406" x="3808413" y="5408613"/>
          <p14:tracePt t="163422" x="3786188" y="5386388"/>
          <p14:tracePt t="163439" x="3751263" y="5380038"/>
          <p14:tracePt t="163455" x="3729038" y="5372100"/>
          <p14:tracePt t="163473" x="3700463" y="5357813"/>
          <p14:tracePt t="163489" x="3671888" y="5351463"/>
          <p14:tracePt t="163506" x="3657600" y="5343525"/>
          <p14:tracePt t="163523" x="3629025" y="5343525"/>
          <p14:tracePt t="163540" x="3614738" y="5337175"/>
          <p14:tracePt t="163576" x="3594100" y="5337175"/>
          <p14:tracePt t="163588" x="3586163" y="5337175"/>
          <p14:tracePt t="163640" x="3579813" y="5337175"/>
          <p14:tracePt t="163689" x="3557588" y="5337175"/>
          <p14:tracePt t="163697" x="3529013" y="5337175"/>
          <p14:tracePt t="163701" x="3500438" y="5337175"/>
          <p14:tracePt t="163708" x="3465513" y="5351463"/>
          <p14:tracePt t="163722" x="3443288" y="5357813"/>
          <p14:tracePt t="163740" x="3422650" y="5372100"/>
          <p14:tracePt t="163755" x="3414713" y="5380038"/>
          <p14:tracePt t="163831" x="3414713" y="5386388"/>
          <p14:tracePt t="163849" x="3414713" y="5394325"/>
          <p14:tracePt t="163865" x="3414713" y="5408613"/>
          <p14:tracePt t="163872" x="3414713" y="5429250"/>
          <p14:tracePt t="163872" x="3414713" y="5457825"/>
          <p14:tracePt t="163889" x="3422650" y="5494338"/>
          <p14:tracePt t="163906" x="3457575" y="5529263"/>
          <p14:tracePt t="163922" x="3508375" y="5565775"/>
          <p14:tracePt t="163955" x="3522663" y="5586413"/>
          <p14:tracePt t="163955" x="3565525" y="5608638"/>
          <p14:tracePt t="164009" x="3579813" y="5608638"/>
          <p14:tracePt t="164017" x="3586163" y="5614988"/>
          <p14:tracePt t="164025" x="3594100" y="5614988"/>
          <p14:tracePt t="164031" x="3608388" y="5622925"/>
          <p14:tracePt t="164038" x="3643313" y="5643563"/>
          <p14:tracePt t="164055" x="3657600" y="5643563"/>
          <p14:tracePt t="164072" x="3708400" y="5651500"/>
          <p14:tracePt t="164088" x="3729038" y="5657850"/>
          <p14:tracePt t="164106" x="3765550" y="5665788"/>
          <p14:tracePt t="164122" x="3786188" y="5686425"/>
          <p14:tracePt t="164139" x="3808413" y="5686425"/>
          <p14:tracePt t="164155" x="3843338" y="5686425"/>
          <p14:tracePt t="164172" x="3865563" y="5686425"/>
          <p14:tracePt t="164187" x="3886200" y="5694363"/>
          <p14:tracePt t="164206" x="3894138" y="5694363"/>
          <p14:tracePt t="164221" x="3914775" y="5694363"/>
          <p14:tracePt t="164239" x="3943350" y="5694363"/>
          <p14:tracePt t="164254" x="3957638" y="5694363"/>
          <p14:tracePt t="164272" x="3979863" y="5694363"/>
          <p14:tracePt t="164288" x="3994150" y="5694363"/>
          <p14:tracePt t="164305" x="4014788" y="5680075"/>
          <p14:tracePt t="164321" x="4014788" y="5651500"/>
          <p14:tracePt t="164338" x="4014788" y="5608638"/>
          <p14:tracePt t="164354" x="4014788" y="5557838"/>
          <p14:tracePt t="164371" x="4014788" y="5522913"/>
          <p14:tracePt t="164387" x="3986213" y="5494338"/>
          <p14:tracePt t="164405" x="3965575" y="5472113"/>
          <p14:tracePt t="164421" x="3957638" y="5465763"/>
          <p14:tracePt t="164438" x="3943350" y="5451475"/>
          <p14:tracePt t="164454" x="3894138" y="5400675"/>
          <p14:tracePt t="164472" x="3851275" y="5365750"/>
          <p14:tracePt t="164488" x="3743325" y="5280025"/>
          <p14:tracePt t="164505" x="3714750" y="5265738"/>
          <p14:tracePt t="164521" x="3679825" y="5237163"/>
          <p14:tracePt t="164538" x="3671888" y="5237163"/>
          <p14:tracePt t="164554" x="3665538" y="5237163"/>
          <p14:tracePt t="164592" x="3657600" y="5237163"/>
          <p14:tracePt t="164609" x="3643313" y="5237163"/>
          <p14:tracePt t="164616" x="3636963" y="5237163"/>
          <p14:tracePt t="164626" x="3629025" y="5237163"/>
          <p14:tracePt t="164637" x="3586163" y="5237163"/>
          <p14:tracePt t="164653" x="3543300" y="5237163"/>
          <p14:tracePt t="164671" x="3500438" y="5237163"/>
          <p14:tracePt t="164687" x="3494088" y="5237163"/>
          <p14:tracePt t="164704" x="3471863" y="5237163"/>
          <p14:tracePt t="164720" x="3457575" y="5237163"/>
          <p14:tracePt t="164738" x="3436938" y="5237163"/>
          <p14:tracePt t="164754" x="3422650" y="5251450"/>
          <p14:tracePt t="164771" x="3422650" y="5294313"/>
          <p14:tracePt t="164787" x="3422650" y="5329238"/>
          <p14:tracePt t="164804" x="3422650" y="5351463"/>
          <p14:tracePt t="164820" x="3429000" y="5365750"/>
          <p14:tracePt t="164837" x="3436938" y="5386388"/>
          <p14:tracePt t="164854" x="3451225" y="5400675"/>
          <p14:tracePt t="164871" x="3465513" y="5414963"/>
          <p14:tracePt t="164887" x="3486150" y="5443538"/>
          <p14:tracePt t="164904" x="3508375" y="5465763"/>
          <p14:tracePt t="164921" x="3522663" y="5480050"/>
          <p14:tracePt t="164938" x="3543300" y="5486400"/>
          <p14:tracePt t="164954" x="3551238" y="5494338"/>
          <p14:tracePt t="164971" x="3571875" y="5508625"/>
          <p14:tracePt t="164986" x="3594100" y="5522913"/>
          <p14:tracePt t="165065" x="3600450" y="5529263"/>
          <p14:tracePt t="165073" x="3608388" y="5529263"/>
          <p14:tracePt t="165087" x="3614738" y="5529263"/>
          <p14:tracePt t="165095" x="3622675" y="5529263"/>
          <p14:tracePt t="165103" x="3651250" y="5529263"/>
          <p14:tracePt t="165120" x="3665538" y="5537200"/>
          <p14:tracePt t="165136" x="3671888" y="5537200"/>
          <p14:tracePt t="165154" x="3694113" y="5537200"/>
          <p14:tracePt t="165170" x="3729038" y="5537200"/>
          <p14:tracePt t="165187" x="3771900" y="5537200"/>
          <p14:tracePt t="165203" x="3829050" y="5537200"/>
          <p14:tracePt t="165220" x="3871913" y="5537200"/>
          <p14:tracePt t="165236" x="3886200" y="5537200"/>
          <p14:tracePt t="165254" x="3908425" y="5537200"/>
          <p14:tracePt t="165271" x="3922713" y="5537200"/>
          <p14:tracePt t="165287" x="3929063" y="5537200"/>
          <p14:tracePt t="165337" x="3937000" y="5537200"/>
          <p14:tracePt t="165409" x="3943350" y="5537200"/>
          <p14:tracePt t="165417" x="3957638" y="5537200"/>
          <p14:tracePt t="165418" x="4008438" y="5529263"/>
          <p14:tracePt t="165436" x="4043363" y="5508625"/>
          <p14:tracePt t="165453" x="4086225" y="5500688"/>
          <p14:tracePt t="165469" x="4137025" y="5486400"/>
          <p14:tracePt t="165486" x="4300538" y="5451475"/>
          <p14:tracePt t="165503" x="4394200" y="5443538"/>
          <p14:tracePt t="165520" x="4479925" y="5408613"/>
          <p14:tracePt t="165536" x="4565650" y="5380038"/>
          <p14:tracePt t="165554" x="4586288" y="5380038"/>
          <p14:tracePt t="165569" x="4643438" y="5351463"/>
          <p14:tracePt t="165587" x="4714875" y="5337175"/>
          <p14:tracePt t="165602" x="4794250" y="5294313"/>
          <p14:tracePt t="165620" x="4865688" y="5272088"/>
          <p14:tracePt t="165635" x="4900613" y="5265738"/>
          <p14:tracePt t="165653" x="4929188" y="5257800"/>
          <p14:tracePt t="165669" x="4965700" y="5243513"/>
          <p14:tracePt t="165686" x="4986338" y="5237163"/>
          <p14:tracePt t="165703" x="5022850" y="5229225"/>
          <p14:tracePt t="165720" x="5057775" y="5214938"/>
          <p14:tracePt t="165735" x="5114925" y="5208588"/>
          <p14:tracePt t="165753" x="5172075" y="5180013"/>
          <p14:tracePt t="165770" x="5186363" y="5180013"/>
          <p14:tracePt t="165787" x="5194300" y="5180013"/>
          <p14:tracePt t="165802" x="5229225" y="5180013"/>
          <p14:tracePt t="165820" x="5251450" y="5165725"/>
          <p14:tracePt t="165836" x="5286375" y="5165725"/>
          <p14:tracePt t="165853" x="5351463" y="5165725"/>
          <p14:tracePt t="165869" x="5414963" y="5165725"/>
          <p14:tracePt t="165886" x="5457825" y="5165725"/>
          <p14:tracePt t="165902" x="5494338" y="5157788"/>
          <p14:tracePt t="165920" x="5508625" y="5157788"/>
          <p14:tracePt t="165936" x="5529263" y="5157788"/>
          <p14:tracePt t="165936" x="5537200" y="5157788"/>
          <p14:tracePt t="165969" x="5543550" y="5157788"/>
          <p14:tracePt t="165969" x="5565775" y="5157788"/>
          <p14:tracePt t="166017" x="5572125" y="5157788"/>
          <p14:tracePt t="166033" x="5580063" y="5157788"/>
          <p14:tracePt t="166041" x="5586413" y="5157788"/>
          <p14:tracePt t="166045" x="5600700" y="5157788"/>
          <p14:tracePt t="166052" x="5614988" y="5157788"/>
          <p14:tracePt t="166097" x="5622925" y="5157788"/>
          <p14:tracePt t="166129" x="5637213" y="5157788"/>
          <p14:tracePt t="166142" x="5643563" y="5157788"/>
          <p14:tracePt t="166153" x="5651500" y="5157788"/>
          <p14:tracePt t="166169" x="5657850" y="5157788"/>
          <p14:tracePt t="166169" x="5694363" y="5157788"/>
          <p14:tracePt t="166185" x="5700713" y="5157788"/>
          <p14:tracePt t="166202" x="5729288" y="5157788"/>
          <p14:tracePt t="166219" x="5772150" y="5151438"/>
          <p14:tracePt t="166235" x="5794375" y="5151438"/>
          <p14:tracePt t="166252" x="5851525" y="5129213"/>
          <p14:tracePt t="166268" x="5908675" y="5129213"/>
          <p14:tracePt t="166285" x="5951538" y="5129213"/>
          <p14:tracePt t="166302" x="6008688" y="5129213"/>
          <p14:tracePt t="166319" x="6072188" y="5129213"/>
          <p14:tracePt t="166335" x="6129338" y="5129213"/>
          <p14:tracePt t="166352" x="6165850" y="5129213"/>
          <p14:tracePt t="166369" x="6180138" y="5129213"/>
          <p14:tracePt t="166385" x="6200775" y="5129213"/>
          <p14:tracePt t="166402" x="6208713" y="5129213"/>
          <p14:tracePt t="166545" x="6180138" y="5151438"/>
          <p14:tracePt t="166553" x="6151563" y="5165725"/>
          <p14:tracePt t="166561" x="6137275" y="5172075"/>
          <p14:tracePt t="166569" x="6065838" y="5186363"/>
          <p14:tracePt t="166569" x="6037263" y="5194300"/>
          <p14:tracePt t="166585" x="5994400" y="5214938"/>
          <p14:tracePt t="166601" x="5972175" y="5222875"/>
          <p14:tracePt t="166617" x="5929313" y="5237163"/>
          <p14:tracePt t="166634" x="5880100" y="5257800"/>
          <p14:tracePt t="166651" x="5843588" y="5265738"/>
          <p14:tracePt t="166667" x="5815013" y="5265738"/>
          <p14:tracePt t="166685" x="5794375" y="5272088"/>
          <p14:tracePt t="166701" x="5765800" y="5272088"/>
          <p14:tracePt t="166718" x="5737225" y="5280025"/>
          <p14:tracePt t="166734" x="5722938" y="5280025"/>
          <p14:tracePt t="166751" x="5643563" y="5308600"/>
          <p14:tracePt t="166768" x="5600700" y="5314950"/>
          <p14:tracePt t="166768" x="5565775" y="5314950"/>
          <p14:tracePt t="166785" x="5508625" y="5314950"/>
          <p14:tracePt t="166801" x="5451475" y="5314950"/>
          <p14:tracePt t="166818" x="5372100" y="5314950"/>
          <p14:tracePt t="166834" x="5308600" y="5314950"/>
          <p14:tracePt t="166851" x="5251450" y="5314950"/>
          <p14:tracePt t="166868" x="5208588" y="5314950"/>
          <p14:tracePt t="166884" x="5165725" y="5314950"/>
          <p14:tracePt t="166900" x="5100638" y="5314950"/>
          <p14:tracePt t="166917" x="5086350" y="5314950"/>
          <p14:tracePt t="166933" x="5080000" y="5314950"/>
          <p14:tracePt t="166985" x="5065713" y="5314950"/>
          <p14:tracePt t="166993" x="5043488" y="5314950"/>
          <p14:tracePt t="167009" x="5037138" y="5300663"/>
          <p14:tracePt t="167026" x="5022850" y="5300663"/>
          <p14:tracePt t="167033" x="5008563" y="5300663"/>
          <p14:tracePt t="167042" x="5000625" y="5294313"/>
          <p14:tracePt t="167050" x="4986338" y="5286375"/>
          <p14:tracePt t="167068" x="4972050" y="5272088"/>
          <p14:tracePt t="167084" x="4957763" y="5229225"/>
          <p14:tracePt t="167101" x="4957763" y="5214938"/>
          <p14:tracePt t="167118" x="4957763" y="5180013"/>
          <p14:tracePt t="167135" x="4957763" y="5157788"/>
          <p14:tracePt t="167151" x="4951413" y="5143500"/>
          <p14:tracePt t="167193" x="4951413" y="5137150"/>
          <p14:tracePt t="167201" x="4951413" y="5114925"/>
          <p14:tracePt t="167201" x="4951413" y="5100638"/>
          <p14:tracePt t="167217" x="4951413" y="5072063"/>
          <p14:tracePt t="167234" x="4951413" y="5037138"/>
          <p14:tracePt t="167250" x="4951413" y="5014913"/>
          <p14:tracePt t="167267" x="4951413" y="4994275"/>
          <p14:tracePt t="167284" x="4951413" y="4957763"/>
          <p14:tracePt t="167300" x="4951413" y="4943475"/>
          <p14:tracePt t="167316" x="4951413" y="4937125"/>
          <p14:tracePt t="167334" x="4951413" y="4922838"/>
          <p14:tracePt t="167368" x="4951413" y="4914900"/>
          <p14:tracePt t="167401" x="4951413" y="4908550"/>
          <p14:tracePt t="167417" x="4951413" y="4900613"/>
          <p14:tracePt t="167426" x="4951413" y="4886325"/>
          <p14:tracePt t="167441" x="4951413" y="4879975"/>
          <p14:tracePt t="167489" x="4951413" y="4872038"/>
          <p14:tracePt t="167489" x="4979988" y="4872038"/>
          <p14:tracePt t="167505" x="5000625" y="4872038"/>
          <p14:tracePt t="167513" x="5022850" y="4872038"/>
          <p14:tracePt t="167521" x="5072063" y="4872038"/>
          <p14:tracePt t="167534" x="5143500" y="4872038"/>
          <p14:tracePt t="167549" x="5208588" y="4872038"/>
          <p14:tracePt t="167566" x="5294313" y="4872038"/>
          <p14:tracePt t="167583" x="5365750" y="4872038"/>
          <p14:tracePt t="167600" x="5457825" y="4872038"/>
          <p14:tracePt t="167617" x="5508625" y="4872038"/>
          <p14:tracePt t="167633" x="5543550" y="4872038"/>
          <p14:tracePt t="167649" x="5586413" y="4872038"/>
          <p14:tracePt t="167666" x="5651500" y="4872038"/>
          <p14:tracePt t="167683" x="5729288" y="4872038"/>
          <p14:tracePt t="167700" x="5822950" y="4872038"/>
          <p14:tracePt t="167716" x="5865813" y="4872038"/>
          <p14:tracePt t="167733" x="5872163" y="4872038"/>
          <p14:tracePt t="167749" x="5894388" y="4872038"/>
          <p14:tracePt t="167767" x="5908675" y="4872038"/>
          <p14:tracePt t="167783" x="5937250" y="4865688"/>
          <p14:tracePt t="167800" x="5972175" y="4857750"/>
          <p14:tracePt t="167816" x="6008688" y="4857750"/>
          <p14:tracePt t="167834" x="6022975" y="4857750"/>
          <p14:tracePt t="167849" x="6037263" y="4851400"/>
          <p14:tracePt t="167897" x="6043613" y="4843463"/>
          <p14:tracePt t="167953" x="6051550" y="4843463"/>
          <p14:tracePt t="167993" x="6057900" y="4843463"/>
          <p14:tracePt t="168001" x="6072188" y="4851400"/>
          <p14:tracePt t="168016" x="6080125" y="4857750"/>
          <p14:tracePt t="168024" x="6080125" y="4865688"/>
          <p14:tracePt t="168032" x="6094413" y="4879975"/>
          <p14:tracePt t="168049" x="6100763" y="4886325"/>
          <p14:tracePt t="168089" x="6108700" y="4908550"/>
          <p14:tracePt t="168121" x="6108700" y="4929188"/>
          <p14:tracePt t="168128" x="6115050" y="4943475"/>
          <p14:tracePt t="168137" x="6129338" y="4965700"/>
          <p14:tracePt t="168149" x="6137275" y="4972050"/>
          <p14:tracePt t="168152" x="6143625" y="4994275"/>
          <p14:tracePt t="168165" x="6151563" y="5022850"/>
          <p14:tracePt t="168182" x="6157913" y="5029200"/>
          <p14:tracePt t="168199" x="6165850" y="5057775"/>
          <p14:tracePt t="168215" x="6172200" y="5080000"/>
          <p14:tracePt t="168249" x="6172200" y="5086350"/>
          <p14:tracePt t="168249" x="6172200" y="5108575"/>
          <p14:tracePt t="168265" x="6172200" y="5122863"/>
          <p14:tracePt t="168282" x="6172200" y="5151438"/>
          <p14:tracePt t="168299" x="6172200" y="5180013"/>
          <p14:tracePt t="168315" x="6172200" y="5194300"/>
          <p14:tracePt t="168332" x="6172200" y="5200650"/>
          <p14:tracePt t="168348" x="6172200" y="5222875"/>
          <p14:tracePt t="168366" x="6165850" y="5237163"/>
          <p14:tracePt t="168382" x="6137275" y="5272088"/>
          <p14:tracePt t="168399" x="6122988" y="5286375"/>
          <p14:tracePt t="168415" x="6080125" y="5314950"/>
          <p14:tracePt t="168415" x="6051550" y="5322888"/>
          <p14:tracePt t="168433" x="6015038" y="5351463"/>
          <p14:tracePt t="168448" x="5994400" y="5351463"/>
          <p14:tracePt t="168466" x="5951538" y="5357813"/>
          <p14:tracePt t="168482" x="5900738" y="5365750"/>
          <p14:tracePt t="168498" x="5837238" y="5380038"/>
          <p14:tracePt t="168515" x="5780088" y="5380038"/>
          <p14:tracePt t="168532" x="5715000" y="5380038"/>
          <p14:tracePt t="168548" x="5643563" y="5400675"/>
          <p14:tracePt t="168564" x="5594350" y="5400675"/>
          <p14:tracePt t="168582" x="5537200" y="5408613"/>
          <p14:tracePt t="168599" x="5457825" y="5414963"/>
          <p14:tracePt t="168615" x="5394325" y="5414963"/>
          <p14:tracePt t="168631" x="5300663" y="5414963"/>
          <p14:tracePt t="168648" x="5157788" y="5414963"/>
          <p14:tracePt t="168665" x="5100638" y="5414963"/>
          <p14:tracePt t="168681" x="5072063" y="5414963"/>
          <p14:tracePt t="168698" x="5057775" y="5414963"/>
          <p14:tracePt t="168714" x="5022850" y="5414963"/>
          <p14:tracePt t="168731" x="5008563" y="5414963"/>
          <p14:tracePt t="168748" x="4979988" y="5414963"/>
          <p14:tracePt t="168764" x="4965700" y="5414963"/>
          <p14:tracePt t="168782" x="4951413" y="5414963"/>
          <p14:tracePt t="168798" x="4937125" y="5414963"/>
          <p14:tracePt t="168814" x="4914900" y="5414963"/>
          <p14:tracePt t="168831" x="4900613" y="5414963"/>
          <p14:tracePt t="168897" x="4872038" y="5414963"/>
          <p14:tracePt t="168905" x="4857750" y="5414963"/>
          <p14:tracePt t="168913" x="4837113" y="5394325"/>
          <p14:tracePt t="168919" x="4822825" y="5386388"/>
          <p14:tracePt t="168931" x="4814888" y="5380038"/>
          <p14:tracePt t="168948" x="4808538" y="5365750"/>
          <p14:tracePt t="168965" x="4808538" y="5351463"/>
          <p14:tracePt t="168982" x="4808538" y="5329238"/>
          <p14:tracePt t="168997" x="4800600" y="5308600"/>
          <p14:tracePt t="169015" x="4794250" y="5286375"/>
          <p14:tracePt t="169031" x="4786313" y="5257800"/>
          <p14:tracePt t="169031" x="4779963" y="5243513"/>
          <p14:tracePt t="169064" x="4772025" y="5200650"/>
          <p14:tracePt t="169065" x="4757738" y="5151438"/>
          <p14:tracePt t="169082" x="4757738" y="5122863"/>
          <p14:tracePt t="169097" x="4757738" y="5108575"/>
          <p14:tracePt t="169115" x="4757738" y="5080000"/>
          <p14:tracePt t="169130" x="4757738" y="5065713"/>
          <p14:tracePt t="169148" x="4757738" y="5037138"/>
          <p14:tracePt t="169164" x="4757738" y="4994275"/>
          <p14:tracePt t="169181" x="4765675" y="4951413"/>
          <p14:tracePt t="169197" x="4765675" y="4908550"/>
          <p14:tracePt t="169214" x="4765675" y="4857750"/>
          <p14:tracePt t="169231" x="4765675" y="4843463"/>
          <p14:tracePt t="169248" x="4772025" y="4829175"/>
          <p14:tracePt t="169264" x="4779963" y="4822825"/>
          <p14:tracePt t="169282" x="4786313" y="4822825"/>
          <p14:tracePt t="169297" x="4808538" y="4814888"/>
          <p14:tracePt t="169315" x="4865688" y="4814888"/>
          <p14:tracePt t="169331" x="4900613" y="4808538"/>
          <p14:tracePt t="169348" x="4972050" y="4808538"/>
          <p14:tracePt t="169364" x="5080000" y="4772025"/>
          <p14:tracePt t="169381" x="5186363" y="4772025"/>
          <p14:tracePt t="169397" x="5280025" y="4772025"/>
          <p14:tracePt t="169414" x="5365750" y="4772025"/>
          <p14:tracePt t="169431" x="5422900" y="4772025"/>
          <p14:tracePt t="169448" x="5480050" y="4772025"/>
          <p14:tracePt t="169463" x="5537200" y="4772025"/>
          <p14:tracePt t="169481" x="5557838" y="4772025"/>
          <p14:tracePt t="169496" x="5594350" y="4772025"/>
          <p14:tracePt t="169514" x="5629275" y="4772025"/>
          <p14:tracePt t="169530" x="5672138" y="4772025"/>
          <p14:tracePt t="169548" x="5700713" y="4772025"/>
          <p14:tracePt t="169564" x="5743575" y="4772025"/>
          <p14:tracePt t="169581" x="5786438" y="4772025"/>
          <p14:tracePt t="169596" x="5808663" y="4772025"/>
          <p14:tracePt t="169614" x="5829300" y="4772025"/>
          <p14:tracePt t="169630" x="5837238" y="4772025"/>
          <p14:tracePt t="169664" x="5843588" y="4772025"/>
          <p14:tracePt t="169665" x="5872163" y="4772025"/>
          <p14:tracePt t="169681" x="5886450" y="4772025"/>
          <p14:tracePt t="169696" x="5922963" y="4772025"/>
          <p14:tracePt t="169714" x="5943600" y="4772025"/>
          <p14:tracePt t="169730" x="5957888" y="4772025"/>
          <p14:tracePt t="169785" x="5965825" y="4772025"/>
          <p14:tracePt t="169801" x="5994400" y="4772025"/>
          <p14:tracePt t="169806" x="6000750" y="4772025"/>
          <p14:tracePt t="169813" x="6008688" y="4779963"/>
          <p14:tracePt t="169857" x="6015038" y="4786313"/>
          <p14:tracePt t="169865" x="6029325" y="4808538"/>
          <p14:tracePt t="169881" x="6037263" y="4814888"/>
          <p14:tracePt t="169881" x="6043613" y="4829175"/>
          <p14:tracePt t="169897" x="6043613" y="4843463"/>
          <p14:tracePt t="169913" x="6051550" y="4857750"/>
          <p14:tracePt t="169930" x="6051550" y="4865688"/>
          <p14:tracePt t="169946" x="6057900" y="4872038"/>
          <p14:tracePt t="169963" x="6065838" y="4879975"/>
          <p14:tracePt t="169980" x="6065838" y="4886325"/>
          <p14:tracePt t="169996" x="6072188" y="4900613"/>
          <p14:tracePt t="170014" x="6080125" y="4929188"/>
          <p14:tracePt t="170030" x="6094413" y="4951413"/>
          <p14:tracePt t="170047" x="6108700" y="4972050"/>
          <p14:tracePt t="170063" x="6122988" y="5000625"/>
          <p14:tracePt t="170081" x="6122988" y="5008563"/>
          <p14:tracePt t="170096" x="6129338" y="5022850"/>
          <p14:tracePt t="170113" x="6129338" y="5043488"/>
          <p14:tracePt t="170130" x="6143625" y="5057775"/>
          <p14:tracePt t="170146" x="6157913" y="5065713"/>
          <p14:tracePt t="170193" x="6157913" y="5080000"/>
          <p14:tracePt t="170232" x="6165850" y="5086350"/>
          <p14:tracePt t="170240" x="6165850" y="5094288"/>
          <p14:tracePt t="170248" x="6165850" y="5100638"/>
          <p14:tracePt t="170257" x="6165850" y="5129213"/>
          <p14:tracePt t="170279" x="6165850" y="5137150"/>
          <p14:tracePt t="170279" x="6165850" y="5157788"/>
          <p14:tracePt t="170295" x="6165850" y="5172075"/>
          <p14:tracePt t="170313" x="6165850" y="5180013"/>
          <p14:tracePt t="170329" x="6165850" y="5194300"/>
          <p14:tracePt t="170369" x="6165850" y="5200650"/>
          <p14:tracePt t="170369" x="6151563" y="5222875"/>
          <p14:tracePt t="170379" x="6143625" y="5229225"/>
          <p14:tracePt t="170425" x="6129338" y="5237163"/>
          <p14:tracePt t="170432" x="6108700" y="5251450"/>
          <p14:tracePt t="170439" x="6100763" y="5251450"/>
          <p14:tracePt t="170445" x="6065838" y="5257800"/>
          <p14:tracePt t="170462" x="5957888" y="5272088"/>
          <p14:tracePt t="170479" x="5829300" y="5294313"/>
          <p14:tracePt t="170495" x="5686425" y="5314950"/>
          <p14:tracePt t="170513" x="5643563" y="5314950"/>
          <p14:tracePt t="170529" x="5622925" y="5322888"/>
          <p14:tracePt t="170545" x="5600700" y="5322888"/>
          <p14:tracePt t="170562" x="5565775" y="5322888"/>
          <p14:tracePt t="170579" x="5522913" y="5322888"/>
          <p14:tracePt t="170595" x="5480050" y="5322888"/>
          <p14:tracePt t="170612" x="5457825" y="5337175"/>
          <p14:tracePt t="170629" x="5451475" y="5343525"/>
          <p14:tracePt t="170645" x="5422900" y="5343525"/>
          <p14:tracePt t="170662" x="5365750" y="5343525"/>
          <p14:tracePt t="170679" x="5308600" y="5343525"/>
          <p14:tracePt t="170695" x="5265738" y="5343525"/>
          <p14:tracePt t="170695" x="5251450" y="5343525"/>
          <p14:tracePt t="170714" x="5214938" y="5343525"/>
          <p14:tracePt t="170729" x="5172075" y="5343525"/>
          <p14:tracePt t="170746" x="5137150" y="5343525"/>
          <p14:tracePt t="170762" x="5129213" y="5343525"/>
          <p14:tracePt t="170833" x="5122863" y="5343525"/>
          <p14:tracePt t="170961" x="5114925" y="5343525"/>
          <p14:tracePt t="170969" x="5114925" y="5337175"/>
          <p14:tracePt t="170977" x="5114925" y="5308600"/>
          <p14:tracePt t="170985" x="5114925" y="5272088"/>
          <p14:tracePt t="170995" x="5100638" y="5257800"/>
          <p14:tracePt t="171011" x="5086350" y="5214938"/>
          <p14:tracePt t="171028" x="5072063" y="5180013"/>
          <p14:tracePt t="171045" x="5072063" y="5165725"/>
          <p14:tracePt t="171062" x="5057775" y="5137150"/>
          <p14:tracePt t="171078" x="5051425" y="5129213"/>
          <p14:tracePt t="171095" x="5043488" y="5100638"/>
          <p14:tracePt t="171111" x="5043488" y="5086350"/>
          <p14:tracePt t="171111" x="5029200" y="5065713"/>
          <p14:tracePt t="171129" x="5029200" y="5051425"/>
          <p14:tracePt t="171145" x="5022850" y="5037138"/>
          <p14:tracePt t="171161" x="5014913" y="5022850"/>
          <p14:tracePt t="171178" x="5008563" y="5008563"/>
          <p14:tracePt t="171195" x="5008563" y="4986338"/>
          <p14:tracePt t="171211" x="5008563" y="4972050"/>
          <p14:tracePt t="171228" x="5000625" y="4957763"/>
          <p14:tracePt t="171245" x="4994275" y="4943475"/>
          <p14:tracePt t="171289" x="4994275" y="4937125"/>
          <p14:tracePt t="171297" x="4979988" y="4914900"/>
          <p14:tracePt t="171369" x="4979988" y="4900613"/>
          <p14:tracePt t="171376" x="4986338" y="4894263"/>
          <p14:tracePt t="171390" x="5000625" y="4886325"/>
          <p14:tracePt t="171398" x="5022850" y="4886325"/>
          <p14:tracePt t="171411" x="5065713" y="4857750"/>
          <p14:tracePt t="171428" x="5086350" y="4857750"/>
          <p14:tracePt t="171444" x="5100638" y="4843463"/>
          <p14:tracePt t="171479" x="5108575" y="4837113"/>
          <p14:tracePt t="171497" x="5114925" y="4829175"/>
          <p14:tracePt t="171505" x="5122863" y="4829175"/>
          <p14:tracePt t="171513" x="5143500" y="4829175"/>
          <p14:tracePt t="171528" x="5172075" y="4822825"/>
          <p14:tracePt t="171544" x="5237163" y="4822825"/>
          <p14:tracePt t="171562" x="5280025" y="4822825"/>
          <p14:tracePt t="171577" x="5322888" y="4822825"/>
          <p14:tracePt t="171595" x="5386388" y="4822825"/>
          <p14:tracePt t="171611" x="5429250" y="4822825"/>
          <p14:tracePt t="171628" x="5472113" y="4822825"/>
          <p14:tracePt t="171644" x="5514975" y="4822825"/>
          <p14:tracePt t="171661" x="5572125" y="4822825"/>
          <p14:tracePt t="171677" x="5614988" y="4822825"/>
          <p14:tracePt t="171694" x="5672138" y="4822825"/>
          <p14:tracePt t="171710" x="5722938" y="4822825"/>
          <p14:tracePt t="171728" x="5815013" y="4822825"/>
          <p14:tracePt t="171743" x="5994400" y="4829175"/>
          <p14:tracePt t="171761" x="6086475" y="4837113"/>
          <p14:tracePt t="171778" x="6137275" y="4837113"/>
          <p14:tracePt t="171794" x="6172200" y="4837113"/>
          <p14:tracePt t="171810" x="6194425" y="4837113"/>
          <p14:tracePt t="171828" x="6215063" y="4837113"/>
          <p14:tracePt t="171843" x="6223000" y="4837113"/>
          <p14:tracePt t="171861" x="6251575" y="4837113"/>
          <p14:tracePt t="171877" x="6286500" y="4837113"/>
          <p14:tracePt t="171894" x="6294438" y="4843463"/>
          <p14:tracePt t="172009" x="6300788" y="4857750"/>
          <p14:tracePt t="172009" x="6300788" y="4886325"/>
          <p14:tracePt t="172025" x="6300788" y="4900613"/>
          <p14:tracePt t="172033" x="6300788" y="4914900"/>
          <p14:tracePt t="172044" x="6300788" y="4929188"/>
          <p14:tracePt t="172049" x="6300788" y="4951413"/>
          <p14:tracePt t="172061" x="6300788" y="4979988"/>
          <p14:tracePt t="172076" x="6300788" y="5000625"/>
          <p14:tracePt t="172094" x="6300788" y="5029200"/>
          <p14:tracePt t="172110" x="6300788" y="5051425"/>
          <p14:tracePt t="172127" x="6300788" y="5072063"/>
          <p14:tracePt t="172144" x="6300788" y="5086350"/>
          <p14:tracePt t="172160" x="6300788" y="5100638"/>
          <p14:tracePt t="172176" x="6300788" y="5122863"/>
          <p14:tracePt t="172193" x="6272213" y="5143500"/>
          <p14:tracePt t="172209" x="6208713" y="5172075"/>
          <p14:tracePt t="172226" x="6100763" y="5186363"/>
          <p14:tracePt t="172243" x="5957888" y="5186363"/>
          <p14:tracePt t="172260" x="5800725" y="5186363"/>
          <p14:tracePt t="172276" x="5729288" y="5186363"/>
          <p14:tracePt t="172293" x="5680075" y="5186363"/>
          <p14:tracePt t="172309" x="5651500" y="5186363"/>
          <p14:tracePt t="172327" x="5608638" y="5186363"/>
          <p14:tracePt t="172342" x="5551488" y="5200650"/>
          <p14:tracePt t="172360" x="5465763" y="5222875"/>
          <p14:tracePt t="172376" x="5337175" y="5257800"/>
          <p14:tracePt t="172393" x="5257800" y="5265738"/>
          <p14:tracePt t="172409" x="5214938" y="5265738"/>
          <p14:tracePt t="172426" x="5200650" y="5265738"/>
          <p14:tracePt t="172442" x="5186363" y="5265738"/>
          <p14:tracePt t="172489" x="5180013" y="5265738"/>
          <p14:tracePt t="172497" x="5151438" y="5265738"/>
          <p14:tracePt t="172497" x="5137150" y="5265738"/>
          <p14:tracePt t="172521" x="5122863" y="5265738"/>
          <p14:tracePt t="172529" x="5108575" y="5265738"/>
          <p14:tracePt t="172537" x="5086350" y="5265738"/>
          <p14:tracePt t="172545" x="5057775" y="5257800"/>
          <p14:tracePt t="172616" x="5051425" y="5251450"/>
          <p14:tracePt t="172639" x="5043488" y="5222875"/>
          <p14:tracePt t="172641" x="5043488" y="5214938"/>
          <p14:tracePt t="172643" x="5043488" y="5172075"/>
          <p14:tracePt t="172659" x="5043488" y="5143500"/>
          <p14:tracePt t="172675" x="5043488" y="5100638"/>
          <p14:tracePt t="172692" x="5043488" y="5065713"/>
          <p14:tracePt t="172709" x="5043488" y="5051425"/>
          <p14:tracePt t="172726" x="5043488" y="5043488"/>
          <p14:tracePt t="172742" x="5043488" y="5022850"/>
          <p14:tracePt t="172784" x="5043488" y="5014913"/>
          <p14:tracePt t="172801" x="5043488" y="5008563"/>
          <p14:tracePt t="172817" x="5043488" y="5000625"/>
          <p14:tracePt t="172838" x="5043488" y="4979988"/>
          <p14:tracePt t="172841" x="5051425" y="4972050"/>
          <p14:tracePt t="172843" x="5065713" y="4965700"/>
          <p14:tracePt t="172858" x="5122863" y="4937125"/>
          <p14:tracePt t="172876" x="5157788" y="4937125"/>
          <p14:tracePt t="172892" x="5237163" y="4937125"/>
          <p14:tracePt t="172910" x="5286375" y="4937125"/>
          <p14:tracePt t="172926" x="5343525" y="4937125"/>
          <p14:tracePt t="172942" x="5386388" y="4937125"/>
          <p14:tracePt t="172959" x="5457825" y="4937125"/>
          <p14:tracePt t="172976" x="5472113" y="4937125"/>
          <p14:tracePt t="172992" x="5494338" y="4937125"/>
          <p14:tracePt t="173009" x="5508625" y="4937125"/>
          <p14:tracePt t="173025" x="5537200" y="4929188"/>
          <p14:tracePt t="173043" x="5594350" y="4929188"/>
          <p14:tracePt t="173058" x="5651500" y="4929188"/>
          <p14:tracePt t="173075" x="5694363" y="4929188"/>
          <p14:tracePt t="173091" x="5722938" y="4929188"/>
          <p14:tracePt t="173109" x="5772150" y="4929188"/>
          <p14:tracePt t="173125" x="5822950" y="4929188"/>
          <p14:tracePt t="173141" x="5851525" y="4929188"/>
          <p14:tracePt t="173158" x="5865813" y="4929188"/>
          <p14:tracePt t="173175" x="5886450" y="4929188"/>
          <p14:tracePt t="173191" x="5937250" y="4929188"/>
          <p14:tracePt t="173209" x="5980113" y="4929188"/>
          <p14:tracePt t="173225" x="6022975" y="4929188"/>
          <p14:tracePt t="173242" x="6029325" y="4929188"/>
          <p14:tracePt t="173321" x="6051550" y="4929188"/>
          <p14:tracePt t="173401" x="6057900" y="4929188"/>
          <p14:tracePt t="173441" x="6057900" y="4937125"/>
          <p14:tracePt t="173449" x="6057900" y="4943475"/>
          <p14:tracePt t="173465" x="6057900" y="4957763"/>
          <p14:tracePt t="173561" x="6057900" y="4965700"/>
          <p14:tracePt t="173566" x="6029325" y="4965700"/>
          <p14:tracePt t="173584" x="6022975" y="4965700"/>
          <p14:tracePt t="173593" x="6015038" y="4965700"/>
          <p14:tracePt t="173609" x="5994400" y="4965700"/>
          <p14:tracePt t="173609" x="5986463" y="4957763"/>
          <p14:tracePt t="173625" x="5965825" y="4929188"/>
          <p14:tracePt t="173642" x="5957888" y="4922838"/>
          <p14:tracePt t="173697" x="5951538" y="4914900"/>
          <p14:tracePt t="173700" x="5937250" y="4914900"/>
          <p14:tracePt t="173713" x="5908675" y="4914900"/>
          <p14:tracePt t="173720" x="5894388" y="4914900"/>
          <p14:tracePt t="173729" x="5800725" y="4908550"/>
          <p14:tracePt t="173740" x="5743575" y="4908550"/>
          <p14:tracePt t="173758" x="5737225" y="4908550"/>
          <p14:tracePt t="173873" x="5722938" y="4908550"/>
          <p14:tracePt t="173891" x="5715000" y="4914900"/>
          <p14:tracePt t="173907" x="5708650" y="4922838"/>
          <p14:tracePt t="173908" x="5694363" y="4937125"/>
          <p14:tracePt t="173924" x="5686425" y="4937125"/>
          <p14:tracePt t="173940" x="5665788" y="4943475"/>
          <p14:tracePt t="173957" x="5629275" y="4965700"/>
          <p14:tracePt t="173975" x="5608638" y="4965700"/>
          <p14:tracePt t="173990" x="5580063" y="4972050"/>
          <p14:tracePt t="174008" x="5551488" y="4979988"/>
          <p14:tracePt t="174024" x="5508625" y="4979988"/>
          <p14:tracePt t="174040" x="5500688" y="4979988"/>
          <p14:tracePt t="174057" x="5486400" y="4979988"/>
          <p14:tracePt t="174073" x="5480050" y="4979988"/>
          <p14:tracePt t="174090" x="5465763" y="4979988"/>
          <p14:tracePt t="174107" x="5437188" y="4979988"/>
          <p14:tracePt t="174124" x="5422900" y="4972050"/>
          <p14:tracePt t="174140" x="5365750" y="4957763"/>
          <p14:tracePt t="174157" x="5322888" y="4951413"/>
          <p14:tracePt t="174174" x="5286375" y="4943475"/>
          <p14:tracePt t="174216" x="5280025" y="4943475"/>
          <p14:tracePt t="174224" x="5265738" y="4943475"/>
          <p14:tracePt t="174229" x="5257800" y="4937125"/>
          <p14:tracePt t="174240" x="5243513" y="4922838"/>
          <p14:tracePt t="174257" x="5243513" y="4914900"/>
          <p14:tracePt t="174273" x="5243513" y="4894263"/>
          <p14:tracePt t="174290" x="5243513" y="4872038"/>
          <p14:tracePt t="174307" x="5243513" y="4851400"/>
          <p14:tracePt t="174323" x="5243513" y="4837113"/>
          <p14:tracePt t="174340" x="5294313" y="4800600"/>
          <p14:tracePt t="174357" x="5372100" y="4794250"/>
          <p14:tracePt t="174373" x="5465763" y="4779963"/>
          <p14:tracePt t="174390" x="5500688" y="4779963"/>
          <p14:tracePt t="174407" x="5514975" y="4779963"/>
          <p14:tracePt t="174423" x="5543550" y="4779963"/>
          <p14:tracePt t="174423" x="5557838" y="4779963"/>
          <p14:tracePt t="174441" x="5614988" y="4779963"/>
          <p14:tracePt t="174456" x="5637213" y="4779963"/>
          <p14:tracePt t="174474" x="5651500" y="4814888"/>
          <p14:tracePt t="174489" x="5651500" y="4857750"/>
          <p14:tracePt t="174507" x="5651500" y="4900613"/>
          <p14:tracePt t="174523" x="5643563" y="4943475"/>
          <p14:tracePt t="174540" x="5637213" y="5000625"/>
          <p14:tracePt t="174556" x="5629275" y="5014913"/>
          <p14:tracePt t="174573" x="5629275" y="5029200"/>
          <p14:tracePt t="174617" x="5629275" y="5051425"/>
          <p14:tracePt t="174657" x="5622925" y="5057775"/>
          <p14:tracePt t="174665" x="5622925" y="5072063"/>
          <p14:tracePt t="174681" x="5622925" y="5086350"/>
          <p14:tracePt t="174688" x="5622925" y="5094288"/>
          <p14:tracePt t="174691" x="5622925" y="5100638"/>
          <p14:tracePt t="174705" x="5622925" y="5122863"/>
          <p14:tracePt t="174723" x="5629275" y="5151438"/>
          <p14:tracePt t="174740" x="5637213" y="5180013"/>
          <p14:tracePt t="174757" x="5637213" y="5208588"/>
          <p14:tracePt t="174773" x="5643563" y="5222875"/>
          <p14:tracePt t="174816" x="5643563" y="5229225"/>
          <p14:tracePt t="174824" x="5651500" y="5237163"/>
          <p14:tracePt t="174825" x="5657850" y="5243513"/>
          <p14:tracePt t="174839" x="5657850" y="5251450"/>
          <p14:tracePt t="174881" x="5657850" y="5257800"/>
          <p14:tracePt t="174897" x="5657850" y="5265738"/>
          <p14:tracePt t="174904" x="5672138" y="5280025"/>
          <p14:tracePt t="174913" x="5672138" y="5286375"/>
          <p14:tracePt t="174945" x="5672138" y="5294313"/>
          <p14:tracePt t="174953" x="5672138" y="5300663"/>
          <p14:tracePt t="175017" x="5672138" y="5314950"/>
          <p14:tracePt t="175057" x="5680075" y="5322888"/>
          <p14:tracePt t="175241" x="5651500" y="5322888"/>
          <p14:tracePt t="175249" x="5600700" y="5322888"/>
          <p14:tracePt t="175256" x="5557838" y="5314950"/>
          <p14:tracePt t="175257" x="5494338" y="5314950"/>
          <p14:tracePt t="175272" x="5243513" y="5300663"/>
          <p14:tracePt t="175290" x="5137150" y="5300663"/>
          <p14:tracePt t="175305" x="5094288" y="5300663"/>
          <p14:tracePt t="175322" x="5057775" y="5300663"/>
          <p14:tracePt t="175338" x="5029200" y="5300663"/>
          <p14:tracePt t="175356" x="4986338" y="5300663"/>
          <p14:tracePt t="175372" x="4951413" y="5300663"/>
          <p14:tracePt t="175389" x="4929188" y="5300663"/>
          <p14:tracePt t="175405" x="4900613" y="5300663"/>
          <p14:tracePt t="175422" x="4872038" y="5300663"/>
          <p14:tracePt t="175438" x="4829175" y="5300663"/>
          <p14:tracePt t="175456" x="4808538" y="5300663"/>
          <p14:tracePt t="175472" x="4751388" y="5300663"/>
          <p14:tracePt t="175489" x="4743450" y="5300663"/>
          <p14:tracePt t="175505" x="4729163" y="5300663"/>
          <p14:tracePt t="175522" x="4714875" y="5300663"/>
          <p14:tracePt t="175538" x="4686300" y="5300663"/>
          <p14:tracePt t="175555" x="4643438" y="5300663"/>
          <p14:tracePt t="175572" x="4557713" y="5257800"/>
          <p14:tracePt t="175588" x="4500563" y="5229225"/>
          <p14:tracePt t="175604" x="4486275" y="5222875"/>
          <p14:tracePt t="175641" x="4479925" y="5222875"/>
          <p14:tracePt t="175643" x="4471988" y="5214938"/>
          <p14:tracePt t="175655" x="4465638" y="5208588"/>
          <p14:tracePt t="175671" x="4465638" y="5194300"/>
          <p14:tracePt t="175705" x="4465638" y="5186363"/>
          <p14:tracePt t="175705" x="4465638" y="5151438"/>
          <p14:tracePt t="175722" x="4465638" y="5122863"/>
          <p14:tracePt t="175738" x="4465638" y="5108575"/>
          <p14:tracePt t="175755" x="4465638" y="5086350"/>
          <p14:tracePt t="175772" x="4465638" y="5072063"/>
          <p14:tracePt t="175788" x="4465638" y="5043488"/>
          <p14:tracePt t="175804" x="4465638" y="5037138"/>
          <p14:tracePt t="175822" x="4465638" y="5014913"/>
          <p14:tracePt t="175838" x="4465638" y="5000625"/>
          <p14:tracePt t="175855" x="4465638" y="4986338"/>
          <p14:tracePt t="175871" x="4471988" y="4951413"/>
          <p14:tracePt t="175889" x="4479925" y="4943475"/>
          <p14:tracePt t="175904" x="4479925" y="4914900"/>
          <p14:tracePt t="175921" x="4486275" y="4894263"/>
          <p14:tracePt t="175937" x="4486275" y="4879975"/>
          <p14:tracePt t="175954" x="4508500" y="4857750"/>
          <p14:tracePt t="175970" x="4514850" y="4843463"/>
          <p14:tracePt t="175988" x="4522788" y="4837113"/>
          <p14:tracePt t="176004" x="4537075" y="4829175"/>
          <p14:tracePt t="176022" x="4543425" y="4822825"/>
          <p14:tracePt t="176037" x="4557713" y="4808538"/>
          <p14:tracePt t="176054" x="4594225" y="4794250"/>
          <p14:tracePt t="176071" x="4643438" y="4786313"/>
          <p14:tracePt t="176088" x="4694238" y="4786313"/>
          <p14:tracePt t="176088" x="4714875" y="4786313"/>
          <p14:tracePt t="176105" x="4751388" y="4786313"/>
          <p14:tracePt t="176121" x="4794250" y="4786313"/>
          <p14:tracePt t="176137" x="4800600" y="4786313"/>
          <p14:tracePt t="176154" x="4808538" y="4786313"/>
          <p14:tracePt t="176193" x="4814888" y="4786313"/>
          <p14:tracePt t="176200" x="4843463" y="4786313"/>
          <p14:tracePt t="176207" x="4857750" y="4786313"/>
          <p14:tracePt t="176220" x="4879975" y="4786313"/>
          <p14:tracePt t="176237" x="4886325" y="4786313"/>
          <p14:tracePt t="176254" x="4894263" y="4786313"/>
          <p14:tracePt t="176271" x="4908550" y="4794250"/>
          <p14:tracePt t="176287" x="4922838" y="4794250"/>
          <p14:tracePt t="176304" x="4951413" y="4814888"/>
          <p14:tracePt t="176321" x="4957763" y="4822825"/>
          <p14:tracePt t="176337" x="4972050" y="4837113"/>
          <p14:tracePt t="176385" x="4979988" y="4851400"/>
          <p14:tracePt t="176393" x="4979988" y="4865688"/>
          <p14:tracePt t="176407" x="4979988" y="4872038"/>
          <p14:tracePt t="176420" x="4979988" y="4879975"/>
          <p14:tracePt t="176421" x="4979988" y="4908550"/>
          <p14:tracePt t="176437" x="4994275" y="4937125"/>
          <p14:tracePt t="176454" x="4994275" y="4957763"/>
          <p14:tracePt t="176470" x="4994275" y="4994275"/>
          <p14:tracePt t="176487" x="4994275" y="5014913"/>
          <p14:tracePt t="176503" x="4994275" y="5051425"/>
          <p14:tracePt t="176585" x="4994275" y="5072063"/>
          <p14:tracePt t="176601" x="4994275" y="5086350"/>
          <p14:tracePt t="176633" x="4986338" y="5100638"/>
          <p14:tracePt t="176640" x="4979988" y="5108575"/>
          <p14:tracePt t="176673" x="4979988" y="5122863"/>
          <p14:tracePt t="176681" x="4972050" y="5137150"/>
          <p14:tracePt t="176689" x="4965700" y="5143500"/>
          <p14:tracePt t="176713" x="4951413" y="5157788"/>
          <p14:tracePt t="176721" x="4937125" y="5165725"/>
          <p14:tracePt t="176729" x="4922838" y="5180013"/>
          <p14:tracePt t="176738" x="4914900" y="5186363"/>
          <p14:tracePt t="176753" x="4908550" y="5194300"/>
          <p14:tracePt t="176817" x="4894263" y="5200650"/>
          <p14:tracePt t="176837" x="4879975" y="5214938"/>
          <p14:tracePt t="176837" x="4837113" y="5214938"/>
          <p14:tracePt t="176853" x="4814888" y="5222875"/>
          <p14:tracePt t="176870" x="4794250" y="5222875"/>
          <p14:tracePt t="176886" x="4786313" y="5222875"/>
          <p14:tracePt t="176903" x="4772025" y="5222875"/>
          <p14:tracePt t="176919" x="4757738" y="5222875"/>
          <p14:tracePt t="176936" x="4743450" y="5222875"/>
          <p14:tracePt t="176953" x="4722813" y="5222875"/>
          <p14:tracePt t="176970" x="4708525" y="5222875"/>
          <p14:tracePt t="176986" x="4686300" y="5222875"/>
          <p14:tracePt t="177003" x="4672013" y="5222875"/>
          <p14:tracePt t="177019" x="4657725" y="5222875"/>
          <p14:tracePt t="177036" x="4643438" y="5222875"/>
          <p14:tracePt t="177053" x="4629150" y="5208588"/>
          <p14:tracePt t="177070" x="4600575" y="5180013"/>
          <p14:tracePt t="177086" x="4594225" y="5165725"/>
          <p14:tracePt t="177103" x="4586288" y="5143500"/>
          <p14:tracePt t="177119" x="4572000" y="5122863"/>
          <p14:tracePt t="177168" x="4572000" y="5094288"/>
          <p14:tracePt t="177177" x="4572000" y="5086350"/>
          <p14:tracePt t="177192" x="4572000" y="5080000"/>
          <p14:tracePt t="177209" x="4565650" y="5072063"/>
          <p14:tracePt t="177305" x="4557713" y="5065713"/>
          <p14:tracePt t="177369" x="4529138" y="5051425"/>
          <p14:tracePt t="177377" x="4529138" y="5043488"/>
          <p14:tracePt t="177385" x="4529138" y="5037138"/>
          <p14:tracePt t="177392" x="4522788" y="5014913"/>
          <p14:tracePt t="177403" x="4522788" y="5000625"/>
          <p14:tracePt t="177419" x="4522788" y="4979988"/>
          <p14:tracePt t="177436" x="4522788" y="4965700"/>
          <p14:tracePt t="177452" x="4522788" y="4943475"/>
          <p14:tracePt t="177469" x="4522788" y="4929188"/>
          <p14:tracePt t="177485" x="4522788" y="4922838"/>
          <p14:tracePt t="177503" x="4529138" y="4886325"/>
          <p14:tracePt t="177519" x="4537075" y="4879975"/>
          <p14:tracePt t="177536" x="4537075" y="4865688"/>
          <p14:tracePt t="177552" x="4543425" y="4857750"/>
          <p14:tracePt t="177569" x="4543425" y="4851400"/>
          <p14:tracePt t="177585" x="4551363" y="4829175"/>
          <p14:tracePt t="177602" x="4565650" y="4814888"/>
          <p14:tracePt t="177618" x="4572000" y="4808538"/>
          <p14:tracePt t="177657" x="4594225" y="4800600"/>
          <p14:tracePt t="177660" x="4600575" y="4794250"/>
          <p14:tracePt t="177668" x="4608513" y="4794250"/>
          <p14:tracePt t="177685" x="4629150" y="4779963"/>
          <p14:tracePt t="177703" x="4651375" y="4765675"/>
          <p14:tracePt t="177718" x="4672013" y="4765675"/>
          <p14:tracePt t="177735" x="4694238" y="4765675"/>
          <p14:tracePt t="177751" x="4714875" y="4757738"/>
          <p14:tracePt t="177769" x="4729163" y="4757738"/>
          <p14:tracePt t="177785" x="4737100" y="4757738"/>
          <p14:tracePt t="177802" x="4765675" y="4757738"/>
          <p14:tracePt t="177819" x="4779963" y="4757738"/>
          <p14:tracePt t="177834" x="4794250" y="4757738"/>
          <p14:tracePt t="177905" x="4800600" y="4757738"/>
          <p14:tracePt t="177912" x="4808538" y="4757738"/>
          <p14:tracePt t="177921" x="4814888" y="4757738"/>
          <p14:tracePt t="177924" x="4829175" y="4757738"/>
          <p14:tracePt t="177934" x="4843463" y="4757738"/>
          <p14:tracePt t="177951" x="4879975" y="4779963"/>
          <p14:tracePt t="177968" x="4894263" y="4794250"/>
          <p14:tracePt t="177985" x="4908550" y="4808538"/>
          <p14:tracePt t="178002" x="4922838" y="4822825"/>
          <p14:tracePt t="178018" x="4929188" y="4843463"/>
          <p14:tracePt t="178035" x="4937125" y="4851400"/>
          <p14:tracePt t="178051" x="4951413" y="4865688"/>
          <p14:tracePt t="178068" x="4951413" y="4872038"/>
          <p14:tracePt t="178085" x="4951413" y="4879975"/>
          <p14:tracePt t="178102" x="4951413" y="4886325"/>
          <p14:tracePt t="178117" x="4951413" y="4914900"/>
          <p14:tracePt t="178135" x="4951413" y="4922838"/>
          <p14:tracePt t="178151" x="4957763" y="4929188"/>
          <p14:tracePt t="178168" x="4957763" y="4957763"/>
          <p14:tracePt t="178185" x="4957763" y="4965700"/>
          <p14:tracePt t="178201" x="4957763" y="4972050"/>
          <p14:tracePt t="178217" x="4957763" y="4986338"/>
          <p14:tracePt t="178234" x="4957763" y="5008563"/>
          <p14:tracePt t="178250" x="4957763" y="5037138"/>
          <p14:tracePt t="178268" x="4957763" y="5043488"/>
          <p14:tracePt t="178284" x="4957763" y="5065713"/>
          <p14:tracePt t="178302" x="4957763" y="5080000"/>
          <p14:tracePt t="178317" x="4957763" y="5086350"/>
          <p14:tracePt t="178335" x="4957763" y="5100638"/>
          <p14:tracePt t="178351" x="4957763" y="5108575"/>
          <p14:tracePt t="178367" x="4957763" y="5114925"/>
          <p14:tracePt t="178384" x="4957763" y="5122863"/>
          <p14:tracePt t="178401" x="4957763" y="5137150"/>
          <p14:tracePt t="178417" x="4957763" y="5151438"/>
          <p14:tracePt t="178457" x="4957763" y="5157788"/>
          <p14:tracePt t="178465" x="4957763" y="5180013"/>
          <p14:tracePt t="178473" x="4957763" y="5194300"/>
          <p14:tracePt t="178484" x="4957763" y="5200650"/>
          <p14:tracePt t="178500" x="4951413" y="5208588"/>
          <p14:tracePt t="178517" x="4943475" y="5222875"/>
          <p14:tracePt t="178534" x="4937125" y="5229225"/>
          <p14:tracePt t="178550" x="4929188" y="5243513"/>
          <p14:tracePt t="178600" x="4922838" y="5243513"/>
          <p14:tracePt t="178609" x="4914900" y="5243513"/>
          <p14:tracePt t="178617" x="4908550" y="5243513"/>
          <p14:tracePt t="178618" x="4879975" y="5257800"/>
          <p14:tracePt t="178634" x="4872038" y="5265738"/>
          <p14:tracePt t="178651" x="4851400" y="5265738"/>
          <p14:tracePt t="178667" x="4837113" y="5265738"/>
          <p14:tracePt t="178684" x="4829175" y="5265738"/>
          <p14:tracePt t="178728" x="4814888" y="5265738"/>
          <p14:tracePt t="178744" x="4808538" y="5265738"/>
          <p14:tracePt t="178760" x="4800600" y="5265738"/>
          <p14:tracePt t="178792" x="4794250" y="5265738"/>
          <p14:tracePt t="178801" x="4757738" y="5257800"/>
          <p14:tracePt t="178809" x="4743450" y="5243513"/>
          <p14:tracePt t="178818" x="4708525" y="5200650"/>
          <p14:tracePt t="178834" x="4700588" y="5180013"/>
          <p14:tracePt t="178851" x="4672013" y="5143500"/>
          <p14:tracePt t="178866" x="4657725" y="5122863"/>
          <p14:tracePt t="178884" x="4637088" y="5108575"/>
          <p14:tracePt t="178900" x="4614863" y="5080000"/>
          <p14:tracePt t="178917" x="4600575" y="5057775"/>
          <p14:tracePt t="178933" x="4600575" y="5043488"/>
          <p14:tracePt t="178951" x="4600575" y="5014913"/>
          <p14:tracePt t="178967" x="4600575" y="4986338"/>
          <p14:tracePt t="178983" x="4600575" y="4972050"/>
          <p14:tracePt t="179000" x="4600575" y="4951413"/>
          <p14:tracePt t="179017" x="4600575" y="4929188"/>
          <p14:tracePt t="179033" x="4600575" y="4908550"/>
          <p14:tracePt t="179050" x="4600575" y="4879975"/>
          <p14:tracePt t="179066" x="4622800" y="4857750"/>
          <p14:tracePt t="179083" x="4637088" y="4837113"/>
          <p14:tracePt t="179100" x="4672013" y="4829175"/>
          <p14:tracePt t="179117" x="4686300" y="4814888"/>
          <p14:tracePt t="179152" x="4694238" y="4808538"/>
          <p14:tracePt t="179166" x="4708525" y="4808538"/>
          <p14:tracePt t="179168" x="4737100" y="4794250"/>
          <p14:tracePt t="179183" x="4765675" y="4794250"/>
          <p14:tracePt t="179200" x="4800600" y="4794250"/>
          <p14:tracePt t="179217" x="4814888" y="4794250"/>
          <p14:tracePt t="179232" x="4829175" y="4794250"/>
          <p14:tracePt t="179250" x="4851400" y="4794250"/>
          <p14:tracePt t="179266" x="4872038" y="4794250"/>
          <p14:tracePt t="179284" x="4894263" y="4808538"/>
          <p14:tracePt t="179300" x="4900613" y="4814888"/>
          <p14:tracePt t="179317" x="4914900" y="4822825"/>
          <p14:tracePt t="179352" x="4922838" y="4829175"/>
          <p14:tracePt t="179360" x="4922838" y="4837113"/>
          <p14:tracePt t="179400" x="4922838" y="4843463"/>
          <p14:tracePt t="179432" x="4929188" y="4857750"/>
          <p14:tracePt t="179440" x="4929188" y="4872038"/>
          <p14:tracePt t="179441" x="4929188" y="4886325"/>
          <p14:tracePt t="179450" x="4937125" y="4929188"/>
          <p14:tracePt t="179465" x="4957763" y="4951413"/>
          <p14:tracePt t="179483" x="4957763" y="4957763"/>
          <p14:tracePt t="179499" x="4965700" y="4972050"/>
          <p14:tracePt t="179517" x="4965700" y="4979988"/>
          <p14:tracePt t="179533" x="4965700" y="5014913"/>
          <p14:tracePt t="179550" x="4965700" y="5022850"/>
          <p14:tracePt t="179566" x="4965700" y="5043488"/>
          <p14:tracePt t="179583" x="4965700" y="5057775"/>
          <p14:tracePt t="179599" x="4965700" y="5080000"/>
          <p14:tracePt t="179599" x="4965700" y="5086350"/>
          <p14:tracePt t="179633" x="4965700" y="5094288"/>
          <p14:tracePt t="179633" x="4965700" y="5114925"/>
          <p14:tracePt t="179649" x="4965700" y="5129213"/>
          <p14:tracePt t="179666" x="4957763" y="5157788"/>
          <p14:tracePt t="179683" x="4957763" y="5172075"/>
          <p14:tracePt t="179699" x="4943475" y="5194300"/>
          <p14:tracePt t="179753" x="4937125" y="5200650"/>
          <p14:tracePt t="179761" x="4922838" y="5222875"/>
          <p14:tracePt t="179769" x="4900613" y="5237163"/>
          <p14:tracePt t="179770" x="4894263" y="5243513"/>
          <p14:tracePt t="179783" x="4872038" y="5243513"/>
          <p14:tracePt t="179798" x="4865688" y="5251450"/>
          <p14:tracePt t="179815" x="4843463" y="5257800"/>
          <p14:tracePt t="179832" x="4822825" y="5272088"/>
          <p14:tracePt t="179850" x="4794250" y="5272088"/>
          <p14:tracePt t="179866" x="4786313" y="5286375"/>
          <p14:tracePt t="179883" x="4765675" y="5286375"/>
          <p14:tracePt t="179899" x="4751388" y="5286375"/>
          <p14:tracePt t="179916" x="4714875" y="5286375"/>
          <p14:tracePt t="179932" x="4686300" y="5286375"/>
          <p14:tracePt t="179949" x="4672013" y="5286375"/>
          <p14:tracePt t="179965" x="4651375" y="5286375"/>
          <p14:tracePt t="179982" x="4643438" y="5286375"/>
          <p14:tracePt t="179998" x="4614863" y="5280025"/>
          <p14:tracePt t="180016" x="4608513" y="5272088"/>
          <p14:tracePt t="180031" x="4565650" y="5265738"/>
          <p14:tracePt t="180049" x="4551363" y="5243513"/>
          <p14:tracePt t="180065" x="4551363" y="5229225"/>
          <p14:tracePt t="180082" x="4551363" y="5194300"/>
          <p14:tracePt t="180098" x="4551363" y="5172075"/>
          <p14:tracePt t="180115" x="4543425" y="5151438"/>
          <p14:tracePt t="180131" x="4543425" y="5114925"/>
          <p14:tracePt t="180148" x="4514850" y="5080000"/>
          <p14:tracePt t="180165" x="4508500" y="5065713"/>
          <p14:tracePt t="180181" x="4508500" y="5051425"/>
          <p14:tracePt t="180198" x="4500563" y="5037138"/>
          <p14:tracePt t="180215" x="4500563" y="5008563"/>
          <p14:tracePt t="180231" x="4500563" y="4986338"/>
          <p14:tracePt t="180249" x="4522788" y="4937125"/>
          <p14:tracePt t="180264" x="4529138" y="4914900"/>
          <p14:tracePt t="180282" x="4537075" y="4908550"/>
          <p14:tracePt t="180329" x="4543425" y="4900613"/>
          <p14:tracePt t="180337" x="4557713" y="4886325"/>
          <p14:tracePt t="180344" x="4565650" y="4879975"/>
          <p14:tracePt t="180353" x="4600575" y="4879975"/>
          <p14:tracePt t="180366" x="4643438" y="4879975"/>
          <p14:tracePt t="180382" x="4700588" y="4879975"/>
          <p14:tracePt t="180398" x="4743450" y="4879975"/>
          <p14:tracePt t="180415" x="4751388" y="4879975"/>
          <p14:tracePt t="180431" x="4765675" y="4879975"/>
          <p14:tracePt t="180481" x="4772025" y="4879975"/>
          <p14:tracePt t="180488" x="4786313" y="4879975"/>
          <p14:tracePt t="180496" x="4814888" y="4879975"/>
          <p14:tracePt t="180501" x="4837113" y="4879975"/>
          <p14:tracePt t="180514" x="4865688" y="4879975"/>
          <p14:tracePt t="180532" x="4894263" y="4879975"/>
          <p14:tracePt t="180547" x="4908550" y="4886325"/>
          <p14:tracePt t="180565" x="4922838" y="4900613"/>
          <p14:tracePt t="180581" x="4922838" y="4914900"/>
          <p14:tracePt t="180598" x="4922838" y="4929188"/>
          <p14:tracePt t="180614" x="4937125" y="4957763"/>
          <p14:tracePt t="180631" x="4937125" y="4979988"/>
          <p14:tracePt t="180648" x="4937125" y="5029200"/>
          <p14:tracePt t="180665" x="4937125" y="5043488"/>
          <p14:tracePt t="180681" x="4937125" y="5065713"/>
          <p14:tracePt t="180698" x="4937125" y="5080000"/>
          <p14:tracePt t="180714" x="4937125" y="5108575"/>
          <p14:tracePt t="180731" x="4937125" y="5122863"/>
          <p14:tracePt t="180747" x="4937125" y="5137150"/>
          <p14:tracePt t="180764" x="4929188" y="5151438"/>
          <p14:tracePt t="180781" x="4922838" y="5157788"/>
          <p14:tracePt t="180797" x="4922838" y="5172075"/>
          <p14:tracePt t="180814" x="4908550" y="5186363"/>
          <p14:tracePt t="180864" x="4900613" y="5194300"/>
          <p14:tracePt t="180872" x="4894263" y="5200650"/>
          <p14:tracePt t="180881" x="4879975" y="5214938"/>
          <p14:tracePt t="180890" x="4857750" y="5222875"/>
          <p14:tracePt t="180897" x="4829175" y="5237163"/>
          <p14:tracePt t="180914" x="4808538" y="5243513"/>
          <p14:tracePt t="180931" x="4794250" y="5243513"/>
          <p14:tracePt t="180947" x="4786313" y="5243513"/>
          <p14:tracePt t="180964" x="4743450" y="5243513"/>
          <p14:tracePt t="180980" x="4708525" y="5243513"/>
          <p14:tracePt t="180997" x="4686300" y="5243513"/>
          <p14:tracePt t="181014" x="4657725" y="5229225"/>
          <p14:tracePt t="181030" x="4651375" y="5222875"/>
          <p14:tracePt t="181047" x="4637088" y="5208588"/>
          <p14:tracePt t="181063" x="4614863" y="5186363"/>
          <p14:tracePt t="181081" x="4608513" y="5165725"/>
          <p14:tracePt t="181098" x="4600575" y="5137150"/>
          <p14:tracePt t="181114" x="4579938" y="5094288"/>
          <p14:tracePt t="181131" x="4579938" y="5065713"/>
          <p14:tracePt t="181147" x="4579938" y="5051425"/>
          <p14:tracePt t="181164" x="4579938" y="5022850"/>
          <p14:tracePt t="181180" x="4579938" y="5000625"/>
          <p14:tracePt t="181197" x="4608513" y="4979988"/>
          <p14:tracePt t="181213" x="4651375" y="4937125"/>
          <p14:tracePt t="181230" x="4679950" y="4929188"/>
          <p14:tracePt t="181247" x="4700588" y="4914900"/>
          <p14:tracePt t="181264" x="4737100" y="4886325"/>
          <p14:tracePt t="181264" x="4743450" y="4879975"/>
          <p14:tracePt t="181281" x="4751388" y="4872038"/>
          <p14:tracePt t="181297" x="4772025" y="4857750"/>
          <p14:tracePt t="181313" x="4786313" y="4857750"/>
          <p14:tracePt t="181330" x="4800600" y="4851400"/>
          <p14:tracePt t="181346" x="4808538" y="4851400"/>
          <p14:tracePt t="181393" x="4822825" y="4851400"/>
          <p14:tracePt t="181401" x="4857750" y="4851400"/>
          <p14:tracePt t="181417" x="4865688" y="4851400"/>
          <p14:tracePt t="181449" x="4872038" y="4851400"/>
          <p14:tracePt t="181487" x="4900613" y="4851400"/>
          <p14:tracePt t="181497" x="4914900" y="4857750"/>
          <p14:tracePt t="181504" x="4922838" y="4865688"/>
          <p14:tracePt t="181512" x="4937125" y="4894263"/>
          <p14:tracePt t="181530" x="4951413" y="4908550"/>
          <p14:tracePt t="181531" x="4951413" y="4951413"/>
          <p14:tracePt t="181546" x="4951413" y="4979988"/>
          <p14:tracePt t="181563" x="4951413" y="5014913"/>
          <p14:tracePt t="181579" x="4951413" y="5043488"/>
          <p14:tracePt t="181597" x="4937125" y="5072063"/>
          <p14:tracePt t="181613" x="4929188" y="5094288"/>
          <p14:tracePt t="181630" x="4922838" y="5108575"/>
          <p14:tracePt t="181646" x="4908550" y="5122863"/>
          <p14:tracePt t="181663" x="4900613" y="5129213"/>
          <p14:tracePt t="181713" x="4900613" y="5137150"/>
          <p14:tracePt t="181720" x="4894263" y="5143500"/>
          <p14:tracePt t="181736" x="4886325" y="5157788"/>
          <p14:tracePt t="181769" x="4886325" y="5165725"/>
          <p14:tracePt t="181777" x="4872038" y="5186363"/>
          <p14:tracePt t="181889" x="4865688" y="5194300"/>
          <p14:tracePt t="181953" x="4857750" y="5194300"/>
          <p14:tracePt t="181960" x="4843463" y="5194300"/>
          <p14:tracePt t="181992" x="4837113" y="5194300"/>
          <p14:tracePt t="182000" x="4822825" y="5194300"/>
          <p14:tracePt t="182016" x="4814888" y="5194300"/>
          <p14:tracePt t="182136" x="4800600" y="5194300"/>
          <p14:tracePt t="182177" x="4794250" y="5194300"/>
          <p14:tracePt t="182193" x="4779963" y="5172075"/>
          <p14:tracePt t="182288" x="4765675" y="5172075"/>
          <p14:tracePt t="182296" x="4743450" y="5165725"/>
          <p14:tracePt t="182368" x="4737100" y="5157788"/>
          <p14:tracePt t="182480" x="4722813" y="5157788"/>
          <p14:tracePt t="182513" x="4714875" y="5157788"/>
          <p14:tracePt t="182608" x="4708525" y="5151438"/>
          <p14:tracePt t="182625" x="4700588" y="5137150"/>
          <p14:tracePt t="182656" x="4700588" y="5129213"/>
          <p14:tracePt t="182664" x="4700588" y="5122863"/>
          <p14:tracePt t="182672" x="4700588" y="5100638"/>
          <p14:tracePt t="182677" x="4700588" y="5086350"/>
          <p14:tracePt t="182695" x="4700588" y="5080000"/>
          <p14:tracePt t="182711" x="4700588" y="5065713"/>
          <p14:tracePt t="182777" x="4694238" y="5057775"/>
          <p14:tracePt t="182802" x="4672013" y="5051425"/>
          <p14:tracePt t="182840" x="4665663" y="5043488"/>
          <p14:tracePt t="182841" x="4657725" y="5029200"/>
          <p14:tracePt t="182849" x="4657725" y="5022850"/>
          <p14:tracePt t="182977" x="4657725" y="5014913"/>
          <p14:tracePt t="182985" x="4651375" y="5008563"/>
          <p14:tracePt t="183040" x="4651375" y="4986338"/>
          <p14:tracePt t="183041" x="4651375" y="4979988"/>
          <p14:tracePt t="183061" x="4651375" y="4972050"/>
          <p14:tracePt t="183061" x="4651375" y="4957763"/>
          <p14:tracePt t="183078" x="4651375" y="4951413"/>
          <p14:tracePt t="183136" x="4651375" y="4943475"/>
          <p14:tracePt t="183152" x="4651375" y="4937125"/>
          <p14:tracePt t="183185" x="4651375" y="4929188"/>
          <p14:tracePt t="183232" x="4651375" y="4914900"/>
          <p14:tracePt t="184163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Pipelined Caches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Pipeline cache access to improve bandwidth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Examples: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Pentium:  1 cycle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Pentium Pro – Pentium III:  2 cycles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Pentium 4 – Core i7:  4 cycles</a:t>
            </a:r>
          </a:p>
          <a:p>
            <a:pPr>
              <a:lnSpc>
                <a:spcPct val="90000"/>
              </a:lnSpc>
            </a:pPr>
            <a:r>
              <a:rPr lang="en-US" sz="2800"/>
              <a:t>Increases </a:t>
            </a:r>
            <a:r>
              <a:rPr lang="en-US" sz="2800" dirty="0"/>
              <a:t>branch </a:t>
            </a:r>
            <a:r>
              <a:rPr lang="en-US" sz="2800" err="1"/>
              <a:t>mis</a:t>
            </a:r>
            <a:r>
              <a:rPr lang="en-US" sz="2800"/>
              <a:t>-prediction penalty</a:t>
            </a:r>
          </a:p>
          <a:p>
            <a:pPr>
              <a:lnSpc>
                <a:spcPct val="90000"/>
              </a:lnSpc>
            </a:pPr>
            <a:r>
              <a:rPr lang="en-US" sz="2800"/>
              <a:t>Makes </a:t>
            </a:r>
            <a:r>
              <a:rPr lang="en-US" sz="2800" dirty="0"/>
              <a:t>it easier to </a:t>
            </a:r>
            <a:r>
              <a:rPr lang="en-US" sz="2800"/>
              <a:t>increase associativity</a:t>
            </a:r>
            <a:endParaRPr lang="en-US" sz="2800" dirty="0"/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 rot="5400000">
            <a:off x="7623071" y="1151597"/>
            <a:ext cx="267252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Advanced Optimizations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868"/>
    </mc:Choice>
    <mc:Fallback>
      <p:transition spd="slow" advTm="132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2|197.6|185|181.5|121.7|5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2|182.5|174.7|75.7|60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7.8|43.8|16.1|81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4.8|46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7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8|85.6|33.1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23268</TotalTime>
  <Words>913</Words>
  <Application>Microsoft Office PowerPoint</Application>
  <PresentationFormat>On-screen Show (4:3)</PresentationFormat>
  <Paragraphs>213</Paragraphs>
  <Slides>17</Slides>
  <Notes>17</Notes>
  <HiddenSlides>0</HiddenSlides>
  <MMClips>17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1_cod4e</vt:lpstr>
      <vt:lpstr>Aspect</vt:lpstr>
      <vt:lpstr>Office Theme</vt:lpstr>
      <vt:lpstr>Advanced Computer Architecture  Fall 2020</vt:lpstr>
      <vt:lpstr>Copyright Notice</vt:lpstr>
      <vt:lpstr>PowerPoint Presentation</vt:lpstr>
      <vt:lpstr>Memory Hierarchy Basics</vt:lpstr>
      <vt:lpstr>Advanced Optimizations</vt:lpstr>
      <vt:lpstr>L1 Size and Associativity</vt:lpstr>
      <vt:lpstr>L1 Size and Associativity</vt:lpstr>
      <vt:lpstr>Parallel Access</vt:lpstr>
      <vt:lpstr>Pipelined Caches</vt:lpstr>
      <vt:lpstr>Multibanked Caches</vt:lpstr>
      <vt:lpstr>Nonblocking Caches</vt:lpstr>
      <vt:lpstr>Critical Word First, Early Restart</vt:lpstr>
      <vt:lpstr>Compiler Optimizations</vt:lpstr>
      <vt:lpstr>Blocking</vt:lpstr>
      <vt:lpstr>Blocking</vt:lpstr>
      <vt:lpstr>Hardware Prefetching</vt:lpstr>
      <vt:lpstr>Compiler Prefetching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Hamed Farbeh</dc:creator>
  <cp:lastModifiedBy>Hamed</cp:lastModifiedBy>
  <cp:revision>274</cp:revision>
  <dcterms:created xsi:type="dcterms:W3CDTF">2008-07-27T22:34:41Z</dcterms:created>
  <dcterms:modified xsi:type="dcterms:W3CDTF">2020-11-06T08:51:29Z</dcterms:modified>
</cp:coreProperties>
</file>

<file path=docProps/thumbnail.jpeg>
</file>